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7861F-5269-DC40-8BA3-BA521E7A9B01}" v="1" dt="2020-07-21T09:36:44.7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D17861F-5269-DC40-8BA3-BA521E7A9B01}"/>
    <pc:docChg chg="modSld">
      <pc:chgData name="Axel Maille" userId="065ad68c099279a8" providerId="LiveId" clId="{0D17861F-5269-DC40-8BA3-BA521E7A9B01}" dt="2020-07-21T09:36:44.760" v="0"/>
      <pc:docMkLst>
        <pc:docMk/>
      </pc:docMkLst>
      <pc:sldChg chg="modSp">
        <pc:chgData name="Axel Maille" userId="065ad68c099279a8" providerId="LiveId" clId="{0D17861F-5269-DC40-8BA3-BA521E7A9B01}" dt="2020-07-21T09:36:44.760" v="0"/>
        <pc:sldMkLst>
          <pc:docMk/>
          <pc:sldMk cId="3431481588" sldId="256"/>
        </pc:sldMkLst>
        <pc:graphicFrameChg chg="mod">
          <ac:chgData name="Axel Maille" userId="065ad68c099279a8" providerId="LiveId" clId="{0D17861F-5269-DC40-8BA3-BA521E7A9B01}" dt="2020-07-21T09:36:44.760" v="0"/>
          <ac:graphicFrameMkLst>
            <pc:docMk/>
            <pc:sldMk cId="3431481588" sldId="256"/>
            <ac:graphicFrameMk id="10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49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16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26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96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5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53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33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17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3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0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1552-C3F3-E64B-81AD-2EE62E0AE7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2AC1D-12F3-6F4C-B699-1A81D0F7D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3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357170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10367981"/>
            <a:ext cx="7562850" cy="178857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38148" y="555598"/>
            <a:ext cx="2922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>
                <a:latin typeface="Times"/>
                <a:cs typeface="Times"/>
              </a:rPr>
              <a:t>Francisco </a:t>
            </a:r>
            <a:r>
              <a:rPr lang="pt-BR" sz="2400" b="1">
                <a:latin typeface="Times"/>
                <a:cs typeface="Times"/>
              </a:rPr>
              <a:t>MENDES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8148" y="935198"/>
            <a:ext cx="1566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solidFill>
                  <a:schemeClr val="tx2"/>
                </a:solidFill>
                <a:latin typeface="Times"/>
                <a:cs typeface="Times"/>
              </a:rPr>
              <a:t>Cargo pretendido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458658" y="555598"/>
            <a:ext cx="15095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err="1"/>
              <a:t>Tel</a:t>
            </a:r>
            <a:r>
              <a:rPr lang="pt-BR" sz="1200" dirty="0"/>
              <a:t> : (00) 00000-0000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458658" y="737571"/>
            <a:ext cx="2017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/>
              <a:t>Francisco.mendes@mail.com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233532"/>
              </p:ext>
            </p:extLst>
          </p:nvPr>
        </p:nvGraphicFramePr>
        <p:xfrm>
          <a:off x="238147" y="1560351"/>
          <a:ext cx="7184130" cy="786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Objetivo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Descrever brevemente sua trajetória profissional, suas habilidades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e competências chave para o cargo pretendido e seus objetivos de carreira. Esta é uma introdução à sua carta de apresentação.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Experiência</a:t>
                      </a:r>
                      <a:r>
                        <a:rPr lang="fr-FR" sz="1200" b="0" i="1" baseline="0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 Profissional</a:t>
                      </a:r>
                      <a:endParaRPr lang="fr-FR" sz="1200" b="0" i="1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</a:t>
                      </a: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as atividades exercidas no cargo, listando suas atribuições e resultados obtidos, de preferência quantificando-os.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as atividades exercidas no cargo, listando suas atribuições e resultados obtidos, de preferência quantificando-os.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as atividades exercidas no cargo, listando suas atribuições e resultados obtidos, de preferência quantificando-os.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as atividades exercidas no cargo, listando suas atribuições e resultados obtidos, de preferência quantificando-os.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Educação e formação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CURSO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obtido, etc.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CURSO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obtido, etc.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CURSO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pPr algn="l"/>
                      <a:r>
                        <a:rPr lang="fr-FR" sz="120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</a:t>
                      </a:r>
                      <a:r>
                        <a:rPr lang="fr-FR" sz="1200" baseline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</a:t>
                      </a:r>
                      <a:r>
                        <a:rPr lang="fr-FR" sz="1200" baseline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obtido, etc.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Habilidades</a:t>
                      </a:r>
                      <a:endParaRPr lang="pt-BR" sz="12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noProof="0" dirty="0"/>
                        <a:t>Língua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noProof="0" dirty="0"/>
                        <a:t>Informática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pt-BR" sz="1200" b="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Inglês: Leitura, Escrita, Conversação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Windows,</a:t>
                      </a:r>
                      <a:r>
                        <a:rPr lang="pt-BR" sz="1200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Linux, OSX</a:t>
                      </a:r>
                      <a:endParaRPr lang="pt-BR" sz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pt-BR" sz="1200" b="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Alemão: Leitura, Escrita, Conversação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MS Excel, MS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pt-BR" sz="1200" b="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Sistemas de</a:t>
                      </a:r>
                      <a:r>
                        <a:rPr lang="pt-BR" sz="1200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contabilidade</a:t>
                      </a:r>
                      <a:endParaRPr lang="pt-BR" sz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458658" y="935198"/>
            <a:ext cx="2151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Rua/Avenida ... – São Paulo - SP</a:t>
            </a:r>
          </a:p>
        </p:txBody>
      </p:sp>
    </p:spTree>
    <p:extLst>
      <p:ext uri="{BB962C8B-B14F-4D97-AF65-F5344CB8AC3E}">
        <p14:creationId xmlns:p14="http://schemas.microsoft.com/office/powerpoint/2010/main" val="3431481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14074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435</Words>
  <Application>Microsoft Macintosh PowerPoint</Application>
  <PresentationFormat>Personnalisé</PresentationFormat>
  <Paragraphs>64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</dc:title>
  <dc:subject/>
  <dc:creator>https://www.exemplodecv.com</dc:creator>
  <cp:keywords/>
  <dc:description/>
  <cp:lastModifiedBy>Axel Maille</cp:lastModifiedBy>
  <cp:revision>35</cp:revision>
  <dcterms:created xsi:type="dcterms:W3CDTF">2015-06-21T19:45:09Z</dcterms:created>
  <dcterms:modified xsi:type="dcterms:W3CDTF">2020-12-28T11:45:19Z</dcterms:modified>
  <cp:category/>
</cp:coreProperties>
</file>