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F24C11-5046-DF43-8198-D24761CC2F1E}" v="1" dt="2020-07-21T09:54:26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5F24C11-5046-DF43-8198-D24761CC2F1E}"/>
    <pc:docChg chg="modSld">
      <pc:chgData name="Axel Maille" userId="065ad68c099279a8" providerId="LiveId" clId="{25F24C11-5046-DF43-8198-D24761CC2F1E}" dt="2020-07-21T09:54:26.905" v="13" actId="20577"/>
      <pc:docMkLst>
        <pc:docMk/>
      </pc:docMkLst>
      <pc:sldChg chg="modSp mod">
        <pc:chgData name="Axel Maille" userId="065ad68c099279a8" providerId="LiveId" clId="{25F24C11-5046-DF43-8198-D24761CC2F1E}" dt="2020-07-21T09:54:26.905" v="13" actId="20577"/>
        <pc:sldMkLst>
          <pc:docMk/>
          <pc:sldMk cId="2094141275" sldId="256"/>
        </pc:sldMkLst>
        <pc:spChg chg="mod">
          <ac:chgData name="Axel Maille" userId="065ad68c099279a8" providerId="LiveId" clId="{25F24C11-5046-DF43-8198-D24761CC2F1E}" dt="2020-07-21T09:54:12.188" v="11" actId="20577"/>
          <ac:spMkLst>
            <pc:docMk/>
            <pc:sldMk cId="2094141275" sldId="256"/>
            <ac:spMk id="5" creationId="{00000000-0000-0000-0000-000000000000}"/>
          </ac:spMkLst>
        </pc:spChg>
        <pc:graphicFrameChg chg="mod modGraphic">
          <ac:chgData name="Axel Maille" userId="065ad68c099279a8" providerId="LiveId" clId="{25F24C11-5046-DF43-8198-D24761CC2F1E}" dt="2020-07-21T09:54:26.905" v="13" actId="20577"/>
          <ac:graphicFrameMkLst>
            <pc:docMk/>
            <pc:sldMk cId="2094141275" sldId="256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5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5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3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01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9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60C1-F6F3-2A41-B9B6-016A3052B34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3291"/>
              </p:ext>
            </p:extLst>
          </p:nvPr>
        </p:nvGraphicFramePr>
        <p:xfrm>
          <a:off x="238147" y="1560351"/>
          <a:ext cx="6890924" cy="847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Objetivo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Descrever brevemente sua trajetória profissional, suas habilidades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e competências chave para o cargo pretendido e seus objetivos de carreira. Esta é uma introdução à sua carta de apresentação.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Experiência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profissional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DA EMPRESA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DA EMPRESA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DA EMPRESA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DA EMPRESA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as atividades exercidas no cargo, listando suas atribuições e resultados obtidos, de preferência quantificando-os.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Educação e formação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CURSO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obtido, etc.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Habilidades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Línguas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/>
                        <a:t>Informática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Inglês: Leitura, Escrita, Conversação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pt-BR" sz="120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pt-BR" sz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Alemão: Leitura, Escrita, Conversação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MS Excel, MS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Sistemas de</a:t>
                      </a:r>
                      <a:r>
                        <a:rPr lang="pt-BR" sz="120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contabilidade</a:t>
                      </a:r>
                      <a:endParaRPr lang="pt-BR" sz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148" y="175998"/>
            <a:ext cx="2227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alibri"/>
                <a:cs typeface="Calibri"/>
              </a:rPr>
              <a:t>Miguel </a:t>
            </a:r>
            <a:r>
              <a:rPr lang="fr-FR" sz="2400" b="1" dirty="0">
                <a:latin typeface="Calibri"/>
                <a:cs typeface="Calibri"/>
              </a:rPr>
              <a:t>MENDES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1458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7F7F7F"/>
                </a:solidFill>
                <a:latin typeface="Calibri"/>
                <a:cs typeface="Calibri"/>
              </a:rPr>
              <a:t>Cargo pretendido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58658" y="555598"/>
            <a:ext cx="1430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Tel : (06) 1012-1314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58658" y="737571"/>
            <a:ext cx="2011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nome.sobrenome@mail.com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58658" y="935198"/>
            <a:ext cx="2104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Rua/Avenida ... São Paulo – SP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38148" y="1001995"/>
            <a:ext cx="182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Cargo pretendido</a:t>
            </a:r>
          </a:p>
        </p:txBody>
      </p:sp>
    </p:spTree>
    <p:extLst>
      <p:ext uri="{BB962C8B-B14F-4D97-AF65-F5344CB8AC3E}">
        <p14:creationId xmlns:p14="http://schemas.microsoft.com/office/powerpoint/2010/main" val="209414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37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436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10</dc:title>
  <dc:subject/>
  <dc:creator>https://www.exemplodecv.com</dc:creator>
  <cp:keywords/>
  <dc:description/>
  <cp:lastModifiedBy>Axel Maille</cp:lastModifiedBy>
  <cp:revision>5</cp:revision>
  <dcterms:created xsi:type="dcterms:W3CDTF">2015-06-26T11:28:51Z</dcterms:created>
  <dcterms:modified xsi:type="dcterms:W3CDTF">2020-12-28T11:42:59Z</dcterms:modified>
  <cp:category/>
</cp:coreProperties>
</file>