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7" r:id="rId1"/>
  </p:sldMasterIdLst>
  <p:sldIdLst>
    <p:sldId id="256" r:id="rId2"/>
    <p:sldId id="258" r:id="rId3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84" d="100"/>
          <a:sy n="84" d="100"/>
        </p:scale>
        <p:origin x="35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2231"/>
            <a:ext cx="6878487" cy="9930462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3473216"/>
            <a:ext cx="4370039" cy="237799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5851205"/>
            <a:ext cx="4370039" cy="1584410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669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4916311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9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5246511"/>
            <a:ext cx="4064853" cy="550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9819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90649"/>
            <a:ext cx="4760786" cy="3748998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8961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5997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880533"/>
            <a:ext cx="4756099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1624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6459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880534"/>
            <a:ext cx="734109" cy="7585429"/>
          </a:xfrm>
        </p:spPr>
        <p:txBody>
          <a:bodyPr vert="eaVert" anchor="ctr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880534"/>
            <a:ext cx="3896270" cy="758542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88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944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901254"/>
            <a:ext cx="4760786" cy="263839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12428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585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1907822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120851"/>
            <a:ext cx="2316082" cy="560556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3120853"/>
            <a:ext cx="2316083" cy="560556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70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822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80533"/>
            <a:ext cx="4760786" cy="1907822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39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81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164650"/>
            <a:ext cx="2092637" cy="1846673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743781"/>
            <a:ext cx="2539528" cy="7982631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011323"/>
            <a:ext cx="2092637" cy="3733093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408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934200"/>
            <a:ext cx="4760786" cy="818622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880533"/>
            <a:ext cx="4760786" cy="5554926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7752822"/>
            <a:ext cx="4760786" cy="97359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715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2231"/>
            <a:ext cx="6878488" cy="9930462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0853"/>
            <a:ext cx="4760786" cy="5605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8726414"/>
            <a:ext cx="51309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726414"/>
            <a:ext cx="346723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8726414"/>
            <a:ext cx="38447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7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  <p:sldLayoutId id="2147483802" r:id="rId15"/>
    <p:sldLayoutId id="2147483803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552257" y="1728206"/>
            <a:ext cx="1592068" cy="276999"/>
          </a:xfrm>
          <a:prstGeom prst="rect">
            <a:avLst/>
          </a:prstGeom>
          <a:noFill/>
          <a:ln w="3175" cmpd="sng"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 err="1">
                <a:solidFill>
                  <a:srgbClr val="26A8E6"/>
                </a:solidFill>
              </a:rPr>
              <a:t>T</a:t>
            </a:r>
            <a:r>
              <a:rPr lang="fr-FR" sz="1200" b="1" dirty="0">
                <a:solidFill>
                  <a:srgbClr val="26A8E6"/>
                </a:solidFill>
              </a:rPr>
              <a:t>: 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123 4545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552257" y="1483396"/>
            <a:ext cx="2159816" cy="276999"/>
          </a:xfrm>
          <a:prstGeom prst="rect">
            <a:avLst/>
          </a:prstGeom>
          <a:noFill/>
          <a:ln w="3175" cmpd="sng"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26A8E6"/>
                </a:solidFill>
              </a:rPr>
              <a:t>@: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MAIL@MAIL.COM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552257" y="1210061"/>
            <a:ext cx="3543794" cy="276999"/>
          </a:xfrm>
          <a:prstGeom prst="rect">
            <a:avLst/>
          </a:prstGeom>
          <a:noFill/>
          <a:ln w="3175" cmpd="sng"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26A8E6"/>
                </a:solidFill>
              </a:rPr>
              <a:t>A: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12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fr-FR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0000 Porto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552257" y="178010"/>
            <a:ext cx="36587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/>
              <a:t>VANESSA MARTINEZ</a:t>
            </a:r>
            <a:endParaRPr lang="fr-FR" sz="3200" dirty="0"/>
          </a:p>
        </p:txBody>
      </p:sp>
      <p:sp>
        <p:nvSpPr>
          <p:cNvPr id="9" name="ZoneTexte 8"/>
          <p:cNvSpPr txBox="1"/>
          <p:nvPr/>
        </p:nvSpPr>
        <p:spPr>
          <a:xfrm>
            <a:off x="2552257" y="752960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Cargo</a:t>
            </a: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/>
          <a:srcRect l="30432" r="21777" b="34315"/>
          <a:stretch/>
        </p:blipFill>
        <p:spPr>
          <a:xfrm>
            <a:off x="884825" y="342928"/>
            <a:ext cx="1541245" cy="1558729"/>
          </a:xfrm>
          <a:prstGeom prst="ellipse">
            <a:avLst/>
          </a:prstGeom>
          <a:ln w="12700" cmpd="sng">
            <a:solidFill>
              <a:srgbClr val="26A8E6"/>
            </a:solidFill>
          </a:ln>
        </p:spPr>
      </p:pic>
      <p:sp>
        <p:nvSpPr>
          <p:cNvPr id="26" name="ZoneTexte 25"/>
          <p:cNvSpPr txBox="1"/>
          <p:nvPr/>
        </p:nvSpPr>
        <p:spPr>
          <a:xfrm>
            <a:off x="705171" y="2476607"/>
            <a:ext cx="4659477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</p:txBody>
      </p:sp>
      <p:pic>
        <p:nvPicPr>
          <p:cNvPr id="27" name="Image 26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86" y="7899820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73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1" y="723048"/>
            <a:ext cx="6172200" cy="80418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114651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</TotalTime>
  <Words>383</Words>
  <Application>Microsoft Macintosh PowerPoint</Application>
  <PresentationFormat>Format A4 (210 x 297 mm)</PresentationFormat>
  <Paragraphs>41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Facette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8</cp:revision>
  <dcterms:created xsi:type="dcterms:W3CDTF">2016-02-09T19:29:36Z</dcterms:created>
  <dcterms:modified xsi:type="dcterms:W3CDTF">2020-12-28T13:26:26Z</dcterms:modified>
</cp:coreProperties>
</file>