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7" r:id="rId1"/>
  </p:sldMasterIdLst>
  <p:sldIdLst>
    <p:sldId id="256" r:id="rId2"/>
    <p:sldId id="258" r:id="rId3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84" d="100"/>
          <a:sy n="84" d="100"/>
        </p:scale>
        <p:origin x="35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6350" y="-12231"/>
            <a:ext cx="6878487" cy="9930462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47947" y="3473216"/>
            <a:ext cx="4370039" cy="2377992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47947" y="5851205"/>
            <a:ext cx="4370039" cy="1584410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669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4916311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93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25806" y="5246511"/>
            <a:ext cx="4064853" cy="550333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457245"/>
            <a:ext cx="4760786" cy="2269167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9819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90649"/>
            <a:ext cx="4760786" cy="3748998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8961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64" y="880533"/>
            <a:ext cx="4554137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362034" y="1141657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060775" y="4169470"/>
            <a:ext cx="342989" cy="8446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95997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86" y="880533"/>
            <a:ext cx="4756099" cy="4365978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198" y="5796844"/>
            <a:ext cx="4760787" cy="742803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218676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1624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459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984" y="880534"/>
            <a:ext cx="734109" cy="7585429"/>
          </a:xfrm>
        </p:spPr>
        <p:txBody>
          <a:bodyPr vert="eaVert" anchor="ctr"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880534"/>
            <a:ext cx="3896270" cy="758542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88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9442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901254"/>
            <a:ext cx="4760786" cy="2638395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6539647"/>
            <a:ext cx="4760786" cy="12428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585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6" cy="1907822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120851"/>
            <a:ext cx="2316082" cy="5605560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1903" y="3120853"/>
            <a:ext cx="2316083" cy="5605561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70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9980" y="3121420"/>
            <a:ext cx="2318004" cy="832378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9980" y="3953801"/>
            <a:ext cx="2318004" cy="4772613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782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880533"/>
            <a:ext cx="4760786" cy="1907822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39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981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164650"/>
            <a:ext cx="2092637" cy="1846673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456" y="743781"/>
            <a:ext cx="2539528" cy="7982631"/>
          </a:xfrm>
        </p:spPr>
        <p:txBody>
          <a:bodyPr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4011323"/>
            <a:ext cx="2092637" cy="3733093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408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934200"/>
            <a:ext cx="4760786" cy="818622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199" y="880533"/>
            <a:ext cx="4760786" cy="5554926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fr-FR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7752822"/>
            <a:ext cx="4760786" cy="973590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715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6350" y="-12231"/>
            <a:ext cx="6878488" cy="9930462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880533"/>
            <a:ext cx="4760785" cy="190782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3120853"/>
            <a:ext cx="4760786" cy="5605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53944" y="8726414"/>
            <a:ext cx="51309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0ADE4-75AB-9947-B415-BB174B473AC2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8726414"/>
            <a:ext cx="346723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3507" y="8726414"/>
            <a:ext cx="384479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fld id="{51FC15CC-10BD-B84A-A0DE-0BCAFA8333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7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  <p:sldLayoutId id="2147483801" r:id="rId14"/>
    <p:sldLayoutId id="2147483802" r:id="rId15"/>
    <p:sldLayoutId id="2147483803" r:id="rId16"/>
  </p:sldLayoutIdLst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4520408" y="2242306"/>
            <a:ext cx="1592068" cy="276999"/>
          </a:xfrm>
          <a:prstGeom prst="rect">
            <a:avLst/>
          </a:prstGeom>
          <a:noFill/>
          <a:ln w="3175" cmpd="sng"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 err="1">
                <a:solidFill>
                  <a:srgbClr val="26A8E6"/>
                </a:solidFill>
              </a:rPr>
              <a:t>T</a:t>
            </a:r>
            <a:r>
              <a:rPr lang="fr-FR" sz="1200" b="1" dirty="0">
                <a:solidFill>
                  <a:srgbClr val="26A8E6"/>
                </a:solidFill>
              </a:rPr>
              <a:t>: 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(01) 123 4545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552257" y="2242306"/>
            <a:ext cx="2159816" cy="276999"/>
          </a:xfrm>
          <a:prstGeom prst="rect">
            <a:avLst/>
          </a:prstGeom>
          <a:noFill/>
          <a:ln w="3175" cmpd="sng"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26A8E6"/>
                </a:solidFill>
              </a:rPr>
              <a:t>@: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MAIL@MARMAILTIN.COM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75540" y="2242306"/>
            <a:ext cx="2159816" cy="461665"/>
          </a:xfrm>
          <a:prstGeom prst="rect">
            <a:avLst/>
          </a:prstGeom>
          <a:noFill/>
          <a:ln w="3175" cmpd="sng">
            <a:noFill/>
          </a:ln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26A8E6"/>
                </a:solidFill>
              </a:rPr>
              <a:t>A:</a:t>
            </a:r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12 LOREM IPSUL DOLOR</a:t>
            </a:r>
          </a:p>
          <a:p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00000 PORTO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552257" y="178010"/>
            <a:ext cx="36587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dirty="0"/>
              <a:t>VANESSA MARTINEZ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552257" y="752960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CARGO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552258" y="1191595"/>
            <a:ext cx="302558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venir Book"/>
              </a:rPr>
              <a:t>Descrever brevemente sua trajetória profissional, suas habilidades e competências chave para o cargo pretendido e seus objetivos de carreira. Esta é uma introdução à sua carta de apresentação. 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Avenir Book"/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/>
          <a:srcRect l="30432" r="21777" b="34315"/>
          <a:stretch/>
        </p:blipFill>
        <p:spPr>
          <a:xfrm>
            <a:off x="884825" y="342928"/>
            <a:ext cx="1541245" cy="1558729"/>
          </a:xfrm>
          <a:prstGeom prst="ellipse">
            <a:avLst/>
          </a:prstGeom>
          <a:ln w="12700" cmpd="sng">
            <a:solidFill>
              <a:srgbClr val="26A8E6"/>
            </a:solidFill>
          </a:ln>
        </p:spPr>
      </p:pic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712622"/>
              </p:ext>
            </p:extLst>
          </p:nvPr>
        </p:nvGraphicFramePr>
        <p:xfrm>
          <a:off x="575540" y="3488667"/>
          <a:ext cx="4604857" cy="2468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21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2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2431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2003-2005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EMPRESA</a:t>
                      </a:r>
                    </a:p>
                    <a:p>
                      <a:pPr algn="l"/>
                      <a:r>
                        <a:rPr lang="en-US" sz="9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A6A6A6"/>
                          </a:solidFill>
                        </a:rPr>
                        <a:t>2003-2005</a:t>
                      </a:r>
                    </a:p>
                    <a:p>
                      <a:endParaRPr lang="fr-FR" sz="1100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EMPRESA</a:t>
                      </a:r>
                    </a:p>
                    <a:p>
                      <a:pPr algn="l"/>
                      <a:r>
                        <a:rPr lang="en-US" sz="9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2003-2005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0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EMPRESA</a:t>
                      </a:r>
                    </a:p>
                    <a:p>
                      <a:pPr algn="l"/>
                      <a:r>
                        <a:rPr lang="en-US" sz="900" kern="12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CARGO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Descrever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as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atividades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exercidas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no cargo,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listando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suas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atribuições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e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resultados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obtidos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, de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preferência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quantificando</a:t>
                      </a:r>
                      <a:r>
                        <a:rPr lang="fr-FR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-os. </a:t>
                      </a: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674" y="2859954"/>
            <a:ext cx="495300" cy="462821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1271016" y="2946921"/>
            <a:ext cx="3104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EXPERIÊNCIA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Connecteur droit 14"/>
          <p:cNvCxnSpPr/>
          <p:nvPr/>
        </p:nvCxnSpPr>
        <p:spPr>
          <a:xfrm>
            <a:off x="575540" y="3365984"/>
            <a:ext cx="4604857" cy="0"/>
          </a:xfrm>
          <a:prstGeom prst="line">
            <a:avLst/>
          </a:prstGeom>
          <a:ln w="6350" cmpd="sng"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au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219742"/>
              </p:ext>
            </p:extLst>
          </p:nvPr>
        </p:nvGraphicFramePr>
        <p:xfrm>
          <a:off x="269231" y="6958172"/>
          <a:ext cx="5002018" cy="11248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13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6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2431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2003</a:t>
                      </a: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UNIVERSIDADE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Descrever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as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características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do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curso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instituição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diploma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obtido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cs typeface="Arial" panose="020B0604020202020204" pitchFamily="34" charset="0"/>
                        </a:rPr>
                        <a:t>, etc.</a:t>
                      </a: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2431">
                <a:tc>
                  <a:txBody>
                    <a:bodyPr/>
                    <a:lstStyle/>
                    <a:p>
                      <a:pPr algn="ctr"/>
                      <a:r>
                        <a:rPr lang="fr-FR" sz="110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2003</a:t>
                      </a: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b="1" kern="1200" dirty="0">
                          <a:solidFill>
                            <a:srgbClr val="26A8E6"/>
                          </a:solidFill>
                          <a:effectLst/>
                          <a:latin typeface="Avenir Book"/>
                          <a:ea typeface="+mn-ea"/>
                          <a:cs typeface="Avenir Book"/>
                        </a:rPr>
                        <a:t>UNIVERSIDADE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Descrever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 as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características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 do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curso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: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instituição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diploma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fr-FR" sz="1000" kern="1200" dirty="0" err="1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obtido</a:t>
                      </a:r>
                      <a:r>
                        <a:rPr lang="fr-FR" sz="1000" kern="1200" dirty="0">
                          <a:solidFill>
                            <a:srgbClr val="7F7F7F"/>
                          </a:solidFill>
                          <a:effectLst/>
                          <a:latin typeface="Avenir Book"/>
                          <a:ea typeface="+mn-ea"/>
                          <a:cs typeface="Arial" panose="020B0604020202020204" pitchFamily="34" charset="0"/>
                        </a:rPr>
                        <a:t>, etc.</a:t>
                      </a: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962" y="6293589"/>
            <a:ext cx="495300" cy="484232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1016287" y="6408489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FORMACAO</a:t>
            </a:r>
          </a:p>
        </p:txBody>
      </p:sp>
      <p:cxnSp>
        <p:nvCxnSpPr>
          <p:cNvPr id="19" name="Connecteur droit 18"/>
          <p:cNvCxnSpPr/>
          <p:nvPr/>
        </p:nvCxnSpPr>
        <p:spPr>
          <a:xfrm>
            <a:off x="249828" y="6827552"/>
            <a:ext cx="5223125" cy="43895"/>
          </a:xfrm>
          <a:prstGeom prst="line">
            <a:avLst/>
          </a:prstGeom>
          <a:ln w="6350" cmpd="sng"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894042"/>
              </p:ext>
            </p:extLst>
          </p:nvPr>
        </p:nvGraphicFramePr>
        <p:xfrm>
          <a:off x="123641" y="8818809"/>
          <a:ext cx="4604857" cy="701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04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3811"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Lorem ipsum dolor et sit </a:t>
                      </a:r>
                      <a:r>
                        <a:rPr lang="en-US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amet</a:t>
                      </a:r>
                      <a:r>
                        <a:rPr lang="en-US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. Dolor et sit. Lorem ipsum dolor et sit </a:t>
                      </a:r>
                      <a:r>
                        <a:rPr lang="en-US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amet</a:t>
                      </a:r>
                      <a:r>
                        <a:rPr lang="en-US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. Dolor et sit. Lorem ipsum dolor et sit </a:t>
                      </a:r>
                      <a:r>
                        <a:rPr lang="en-US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amet</a:t>
                      </a:r>
                      <a:r>
                        <a:rPr lang="en-US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. Dolor et sit.</a:t>
                      </a:r>
                    </a:p>
                    <a:p>
                      <a:pPr algn="l"/>
                      <a:r>
                        <a:rPr lang="en-US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Lorem ipsum dolor et sit </a:t>
                      </a:r>
                      <a:r>
                        <a:rPr lang="en-US" sz="1000" kern="12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amet</a:t>
                      </a:r>
                      <a:r>
                        <a:rPr lang="en-US" sz="1000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venir Book"/>
                          <a:ea typeface="+mn-ea"/>
                          <a:cs typeface="+mn-cs"/>
                        </a:rPr>
                        <a:t>. Dolor et sit.</a:t>
                      </a:r>
                    </a:p>
                    <a:p>
                      <a:pPr algn="l"/>
                      <a:endParaRPr lang="en-US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2" name="Imag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208" y="8169759"/>
            <a:ext cx="483835" cy="476031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873166" y="8276458"/>
            <a:ext cx="1463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PASSATEMPO</a:t>
            </a:r>
          </a:p>
        </p:txBody>
      </p:sp>
      <p:cxnSp>
        <p:nvCxnSpPr>
          <p:cNvPr id="24" name="Connecteur droit 23"/>
          <p:cNvCxnSpPr/>
          <p:nvPr/>
        </p:nvCxnSpPr>
        <p:spPr>
          <a:xfrm>
            <a:off x="123641" y="8695521"/>
            <a:ext cx="4604857" cy="0"/>
          </a:xfrm>
          <a:prstGeom prst="line">
            <a:avLst/>
          </a:prstGeom>
          <a:ln w="6350" cmpd="sng">
            <a:solidFill>
              <a:srgbClr val="D9D9D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373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901" y="723048"/>
            <a:ext cx="6172200" cy="80418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9332203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</TotalTime>
  <Words>380</Words>
  <Application>Microsoft Macintosh PowerPoint</Application>
  <PresentationFormat>Format A4 (210 x 297 mm)</PresentationFormat>
  <Paragraphs>59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Avenir Book</vt:lpstr>
      <vt:lpstr>Trebuchet MS</vt:lpstr>
      <vt:lpstr>Wingdings 3</vt:lpstr>
      <vt:lpstr>Facette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100</dc:title>
  <dc:subject/>
  <dc:creator>www.exemplodecv.com</dc:creator>
  <cp:keywords/>
  <dc:description/>
  <cp:lastModifiedBy>Axel Maille</cp:lastModifiedBy>
  <cp:revision>12</cp:revision>
  <dcterms:created xsi:type="dcterms:W3CDTF">2016-02-09T19:29:36Z</dcterms:created>
  <dcterms:modified xsi:type="dcterms:W3CDTF">2020-12-28T13:26:40Z</dcterms:modified>
  <cp:category/>
</cp:coreProperties>
</file>