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</p:sldIdLst>
  <p:sldSz cx="7559675" cy="1069181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5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32"/>
  </p:normalViewPr>
  <p:slideViewPr>
    <p:cSldViewPr snapToGrid="0" snapToObjects="1">
      <p:cViewPr varScale="1">
        <p:scale>
          <a:sx n="82" d="100"/>
          <a:sy n="82" d="100"/>
        </p:scale>
        <p:origin x="34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84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2976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61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719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994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41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6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2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165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781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1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60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28047"/>
            <a:ext cx="7559675" cy="97637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0" y="567838"/>
            <a:ext cx="7559675" cy="128140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43073" b="14177"/>
          <a:stretch/>
        </p:blipFill>
        <p:spPr>
          <a:xfrm>
            <a:off x="410726" y="218856"/>
            <a:ext cx="1409571" cy="1418382"/>
          </a:xfrm>
          <a:prstGeom prst="ellipse">
            <a:avLst/>
          </a:prstGeom>
          <a:ln>
            <a:solidFill>
              <a:schemeClr val="bg1"/>
            </a:solidFill>
          </a:ln>
        </p:spPr>
      </p:pic>
      <p:sp>
        <p:nvSpPr>
          <p:cNvPr id="9" name="ZoneTexte 9"/>
          <p:cNvSpPr txBox="1">
            <a:spLocks noChangeArrowheads="1"/>
          </p:cNvSpPr>
          <p:nvPr/>
        </p:nvSpPr>
        <p:spPr bwMode="auto">
          <a:xfrm>
            <a:off x="2321412" y="-20407"/>
            <a:ext cx="38274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fr-FR" altLang="fr-FR" sz="2400"/>
              <a:t>PHILIPPE</a:t>
            </a:r>
            <a:r>
              <a:rPr lang="fr-FR" altLang="fr-FR" sz="3600"/>
              <a:t> </a:t>
            </a:r>
            <a:r>
              <a:rPr lang="fr-FR" altLang="fr-FR" sz="4400"/>
              <a:t>MARTINEZ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321412" y="568365"/>
            <a:ext cx="86222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chemeClr val="bg1"/>
                </a:solidFill>
                <a:latin typeface="+mn-lt"/>
              </a:rPr>
              <a:t>CARGO</a:t>
            </a:r>
          </a:p>
        </p:txBody>
      </p:sp>
      <p:sp>
        <p:nvSpPr>
          <p:cNvPr id="12" name="ZoneTexte 4"/>
          <p:cNvSpPr txBox="1">
            <a:spLocks noChangeArrowheads="1"/>
          </p:cNvSpPr>
          <p:nvPr/>
        </p:nvSpPr>
        <p:spPr bwMode="auto">
          <a:xfrm>
            <a:off x="2321412" y="918359"/>
            <a:ext cx="13412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fr-FR" altLang="fr-FR" sz="1200" dirty="0">
                <a:solidFill>
                  <a:schemeClr val="bg1"/>
                </a:solidFill>
              </a:rPr>
              <a:t>Tel : (01) 123 4545</a:t>
            </a:r>
          </a:p>
        </p:txBody>
      </p:sp>
      <p:sp>
        <p:nvSpPr>
          <p:cNvPr id="13" name="ZoneTexte 5"/>
          <p:cNvSpPr txBox="1">
            <a:spLocks noChangeArrowheads="1"/>
          </p:cNvSpPr>
          <p:nvPr/>
        </p:nvSpPr>
        <p:spPr bwMode="auto">
          <a:xfrm>
            <a:off x="2308712" y="1446529"/>
            <a:ext cx="2813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fr-FR" altLang="fr-FR" sz="1200" dirty="0">
                <a:solidFill>
                  <a:schemeClr val="bg1"/>
                </a:solidFill>
              </a:rPr>
              <a:t>Adresse : 17 </a:t>
            </a:r>
            <a:r>
              <a:rPr lang="fr-FR" altLang="fr-FR" sz="1200" dirty="0" err="1">
                <a:solidFill>
                  <a:schemeClr val="bg1"/>
                </a:solidFill>
              </a:rPr>
              <a:t>Lorem</a:t>
            </a:r>
            <a:r>
              <a:rPr lang="fr-FR" altLang="fr-FR" sz="1200" dirty="0">
                <a:solidFill>
                  <a:schemeClr val="bg1"/>
                </a:solidFill>
              </a:rPr>
              <a:t> </a:t>
            </a:r>
            <a:r>
              <a:rPr lang="fr-FR" altLang="fr-FR" sz="1200" dirty="0" err="1">
                <a:solidFill>
                  <a:schemeClr val="bg1"/>
                </a:solidFill>
              </a:rPr>
              <a:t>ipsum</a:t>
            </a:r>
            <a:r>
              <a:rPr lang="fr-FR" altLang="fr-FR" sz="1200" dirty="0">
                <a:solidFill>
                  <a:schemeClr val="bg1"/>
                </a:solidFill>
              </a:rPr>
              <a:t> </a:t>
            </a:r>
            <a:r>
              <a:rPr lang="fr-FR" altLang="fr-FR" sz="1200" dirty="0" err="1">
                <a:solidFill>
                  <a:schemeClr val="bg1"/>
                </a:solidFill>
              </a:rPr>
              <a:t>dolor</a:t>
            </a:r>
            <a:r>
              <a:rPr lang="fr-FR" altLang="fr-FR" sz="1200" dirty="0">
                <a:solidFill>
                  <a:schemeClr val="bg1"/>
                </a:solidFill>
              </a:rPr>
              <a:t> 000 Porto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2321412" y="1159029"/>
            <a:ext cx="16212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fr-FR" altLang="fr-FR" sz="1200" dirty="0">
                <a:solidFill>
                  <a:schemeClr val="bg1"/>
                </a:solidFill>
              </a:rPr>
              <a:t>Email : </a:t>
            </a:r>
            <a:r>
              <a:rPr lang="fr-FR" altLang="fr-FR" sz="1200" dirty="0" err="1">
                <a:solidFill>
                  <a:schemeClr val="bg1"/>
                </a:solidFill>
              </a:rPr>
              <a:t>mail@mail.com</a:t>
            </a:r>
            <a:endParaRPr lang="fr-FR" altLang="fr-FR" sz="1200" dirty="0">
              <a:solidFill>
                <a:schemeClr val="bg1"/>
              </a:solidFill>
            </a:endParaRPr>
          </a:p>
        </p:txBody>
      </p:sp>
      <p:sp>
        <p:nvSpPr>
          <p:cNvPr id="120" name="ZoneTexte 119"/>
          <p:cNvSpPr txBox="1"/>
          <p:nvPr/>
        </p:nvSpPr>
        <p:spPr>
          <a:xfrm>
            <a:off x="420738" y="4431243"/>
            <a:ext cx="52192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</p:txBody>
      </p:sp>
      <p:sp>
        <p:nvSpPr>
          <p:cNvPr id="123" name="ZoneTexte 122"/>
          <p:cNvSpPr txBox="1"/>
          <p:nvPr/>
        </p:nvSpPr>
        <p:spPr>
          <a:xfrm>
            <a:off x="4968778" y="2026728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</p:spTree>
    <p:extLst>
      <p:ext uri="{BB962C8B-B14F-4D97-AF65-F5344CB8AC3E}">
        <p14:creationId xmlns:p14="http://schemas.microsoft.com/office/powerpoint/2010/main" val="1697514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984" y="683168"/>
            <a:ext cx="6803708" cy="886467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77631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26</TotalTime>
  <Words>398</Words>
  <Application>Microsoft Macintosh PowerPoint</Application>
  <PresentationFormat>Personnalisé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25</cp:revision>
  <dcterms:created xsi:type="dcterms:W3CDTF">2016-02-09T19:43:06Z</dcterms:created>
  <dcterms:modified xsi:type="dcterms:W3CDTF">2020-12-28T13:26:50Z</dcterms:modified>
</cp:coreProperties>
</file>