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F6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A2CE300-490B-2747-A9EB-4EA2AB49D99A}"/>
    <pc:docChg chg="modSld">
      <pc:chgData name="Axel Maille" userId="065ad68c099279a8" providerId="LiveId" clId="{BA2CE300-490B-2747-A9EB-4EA2AB49D99A}" dt="2020-07-21T10:09:09.788" v="40" actId="20577"/>
      <pc:docMkLst>
        <pc:docMk/>
      </pc:docMkLst>
      <pc:sldChg chg="modSp mod">
        <pc:chgData name="Axel Maille" userId="065ad68c099279a8" providerId="LiveId" clId="{BA2CE300-490B-2747-A9EB-4EA2AB49D99A}" dt="2020-07-21T10:09:09.788" v="40" actId="20577"/>
        <pc:sldMkLst>
          <pc:docMk/>
          <pc:sldMk cId="1251854271" sldId="257"/>
        </pc:sldMkLst>
        <pc:spChg chg="mod">
          <ac:chgData name="Axel Maille" userId="065ad68c099279a8" providerId="LiveId" clId="{BA2CE300-490B-2747-A9EB-4EA2AB49D99A}" dt="2020-07-21T10:08:02.321" v="11" actId="20577"/>
          <ac:spMkLst>
            <pc:docMk/>
            <pc:sldMk cId="1251854271" sldId="257"/>
            <ac:spMk id="75" creationId="{00000000-0000-0000-0000-000000000000}"/>
          </ac:spMkLst>
        </pc:spChg>
        <pc:spChg chg="mod">
          <ac:chgData name="Axel Maille" userId="065ad68c099279a8" providerId="LiveId" clId="{BA2CE300-490B-2747-A9EB-4EA2AB49D99A}" dt="2020-07-21T10:08:18.432" v="22" actId="20577"/>
          <ac:spMkLst>
            <pc:docMk/>
            <pc:sldMk cId="1251854271" sldId="257"/>
            <ac:spMk id="78" creationId="{00000000-0000-0000-0000-000000000000}"/>
          </ac:spMkLst>
        </pc:spChg>
        <pc:spChg chg="mod">
          <ac:chgData name="Axel Maille" userId="065ad68c099279a8" providerId="LiveId" clId="{BA2CE300-490B-2747-A9EB-4EA2AB49D99A}" dt="2020-07-21T10:09:09.788" v="40" actId="20577"/>
          <ac:spMkLst>
            <pc:docMk/>
            <pc:sldMk cId="1251854271" sldId="257"/>
            <ac:spMk id="147" creationId="{00000000-0000-0000-0000-000000000000}"/>
          </ac:spMkLst>
        </pc:spChg>
        <pc:spChg chg="mod">
          <ac:chgData name="Axel Maille" userId="065ad68c099279a8" providerId="LiveId" clId="{BA2CE300-490B-2747-A9EB-4EA2AB49D99A}" dt="2020-07-21T10:08:23.337" v="29" actId="20577"/>
          <ac:spMkLst>
            <pc:docMk/>
            <pc:sldMk cId="1251854271" sldId="257"/>
            <ac:spMk id="15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650ED-2A3F-884B-BA8A-21C875E76A36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29DFF-9B64-574C-AA9F-E67AA3F68A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52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3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16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66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22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16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52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41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27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67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36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38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64659-2A05-DC4E-A609-F09C81801D1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EC301-8241-5644-85FA-C5D69B0716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68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microsoft.com/office/2007/relationships/hdphoto" Target="../media/hdphoto5.wdp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6419" y="186156"/>
            <a:ext cx="2245079" cy="2171943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tx1"/>
                </a:solidFill>
              </a:rPr>
              <a:t>SUA FOTO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314656" y="995321"/>
            <a:ext cx="3025140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spc="327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Cargo </a:t>
            </a:r>
            <a:r>
              <a:rPr lang="en-PH" sz="1300" b="1" spc="327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pretendido</a:t>
            </a:r>
            <a:endParaRPr lang="en-PH" sz="1300" b="1" spc="327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70099" y="3523402"/>
            <a:ext cx="2267289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EXPERIÊNCIA PRO.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129442" y="3439916"/>
            <a:ext cx="540657" cy="565613"/>
            <a:chOff x="3243532" y="989012"/>
            <a:chExt cx="490268" cy="524030"/>
          </a:xfrm>
        </p:grpSpPr>
        <p:sp>
          <p:nvSpPr>
            <p:cNvPr id="83" name="Oval 82"/>
            <p:cNvSpPr/>
            <p:nvPr/>
          </p:nvSpPr>
          <p:spPr>
            <a:xfrm>
              <a:off x="3243532" y="989012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90" name="Picture 6" descr="C:\Users\ikkinallego\Downloads\black268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3963" y="1060293"/>
              <a:ext cx="349407" cy="349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1" name="Rectangle 90"/>
          <p:cNvSpPr/>
          <p:nvPr/>
        </p:nvSpPr>
        <p:spPr>
          <a:xfrm>
            <a:off x="132051" y="4036861"/>
            <a:ext cx="3522514" cy="2639698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508162" y="1632270"/>
            <a:ext cx="4665937" cy="57977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pt-BR" sz="1100" dirty="0">
                <a:solidFill>
                  <a:srgbClr val="4F6228"/>
                </a:solidFill>
                <a:latin typeface="Arial"/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192647" y="3523402"/>
            <a:ext cx="1483485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FORMAÇÃO</a:t>
            </a:r>
          </a:p>
        </p:txBody>
      </p:sp>
      <p:grpSp>
        <p:nvGrpSpPr>
          <p:cNvPr id="101" name="Group 100"/>
          <p:cNvGrpSpPr/>
          <p:nvPr/>
        </p:nvGrpSpPr>
        <p:grpSpPr>
          <a:xfrm>
            <a:off x="3654565" y="3439916"/>
            <a:ext cx="540657" cy="565613"/>
            <a:chOff x="2823695" y="3577565"/>
            <a:chExt cx="490268" cy="524030"/>
          </a:xfrm>
        </p:grpSpPr>
        <p:sp>
          <p:nvSpPr>
            <p:cNvPr id="102" name="Oval 101"/>
            <p:cNvSpPr/>
            <p:nvPr/>
          </p:nvSpPr>
          <p:spPr>
            <a:xfrm>
              <a:off x="2823695" y="3577565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03" name="Picture 3" descr="C:\Users\ikkinallego\Downloads\boc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7382" y="3688133"/>
              <a:ext cx="302894" cy="302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4" name="Text Box 189"/>
          <p:cNvSpPr txBox="1"/>
          <p:nvPr/>
        </p:nvSpPr>
        <p:spPr>
          <a:xfrm>
            <a:off x="3654565" y="4058098"/>
            <a:ext cx="3824254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70098" y="6760795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129442" y="6707014"/>
            <a:ext cx="540657" cy="565613"/>
            <a:chOff x="2823695" y="6403290"/>
            <a:chExt cx="490268" cy="524030"/>
          </a:xfrm>
        </p:grpSpPr>
        <p:sp>
          <p:nvSpPr>
            <p:cNvPr id="109" name="Oval 108"/>
            <p:cNvSpPr/>
            <p:nvPr/>
          </p:nvSpPr>
          <p:spPr>
            <a:xfrm>
              <a:off x="2823695" y="6403290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10" name="Picture 2" descr="C:\Users\ikkinallego\Downloads\three115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060" y="6520536"/>
              <a:ext cx="289537" cy="289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1" name="Rectangle 110"/>
          <p:cNvSpPr/>
          <p:nvPr/>
        </p:nvSpPr>
        <p:spPr>
          <a:xfrm>
            <a:off x="207112" y="737050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729812" y="744870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3" name="Rectangle 11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729812" y="7682158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6" name="Rectangle 11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729812" y="7915615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729812" y="8149073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729812" y="838253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4192646" y="6760795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PERSONALIDADE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3654565" y="6707014"/>
            <a:ext cx="540657" cy="565613"/>
            <a:chOff x="2823695" y="6403290"/>
            <a:chExt cx="490268" cy="524030"/>
          </a:xfrm>
        </p:grpSpPr>
        <p:sp>
          <p:nvSpPr>
            <p:cNvPr id="129" name="Oval 128"/>
            <p:cNvSpPr/>
            <p:nvPr/>
          </p:nvSpPr>
          <p:spPr>
            <a:xfrm>
              <a:off x="2823695" y="6403290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30" name="Picture 2" descr="C:\Users\ikkinallego\Downloads\three115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060" y="6520536"/>
              <a:ext cx="289537" cy="289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1" name="Rectangle 130"/>
          <p:cNvSpPr/>
          <p:nvPr/>
        </p:nvSpPr>
        <p:spPr>
          <a:xfrm>
            <a:off x="3796691" y="737050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5319391" y="744870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3" name="Rectangle 1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319391" y="7682158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6" name="Rectangle 1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319391" y="7915615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9" name="Rectangle 13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319391" y="8149073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42" name="Rectangle 14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319391" y="838253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45" name="Rectangle 14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47" name="Rectangle 146"/>
          <p:cNvSpPr/>
          <p:nvPr/>
        </p:nvSpPr>
        <p:spPr>
          <a:xfrm>
            <a:off x="663442" y="8858808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22786" y="8805027"/>
            <a:ext cx="540657" cy="565613"/>
            <a:chOff x="117378" y="7949585"/>
            <a:chExt cx="490268" cy="524030"/>
          </a:xfrm>
        </p:grpSpPr>
        <p:sp>
          <p:nvSpPr>
            <p:cNvPr id="149" name="Oval 148"/>
            <p:cNvSpPr/>
            <p:nvPr/>
          </p:nvSpPr>
          <p:spPr>
            <a:xfrm>
              <a:off x="117378" y="7949585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51" name="Picture 2" descr="C:\Users\ikkinallego\Downloads\award52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777" y="8051865"/>
              <a:ext cx="319471" cy="3194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2" name="Text Box 189"/>
          <p:cNvSpPr txBox="1"/>
          <p:nvPr/>
        </p:nvSpPr>
        <p:spPr>
          <a:xfrm>
            <a:off x="108877" y="9403538"/>
            <a:ext cx="3528528" cy="117927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4185990" y="8858808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LINGUAS</a:t>
            </a:r>
          </a:p>
        </p:txBody>
      </p:sp>
      <p:sp>
        <p:nvSpPr>
          <p:cNvPr id="159" name="Text Box 189"/>
          <p:cNvSpPr txBox="1"/>
          <p:nvPr/>
        </p:nvSpPr>
        <p:spPr>
          <a:xfrm>
            <a:off x="3751225" y="9403538"/>
            <a:ext cx="3528528" cy="754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en-PH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pic>
        <p:nvPicPr>
          <p:cNvPr id="16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1" y="2607101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Rectangle 164"/>
          <p:cNvSpPr/>
          <p:nvPr/>
        </p:nvSpPr>
        <p:spPr>
          <a:xfrm>
            <a:off x="550704" y="2688965"/>
            <a:ext cx="2894593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PH" sz="1100" dirty="0">
                <a:latin typeface="Arial" pitchFamily="34" charset="0"/>
                <a:cs typeface="Arial" pitchFamily="34" charset="0"/>
              </a:rPr>
              <a:t>RUA/AVENIDA … SÃO PAULO - SP</a:t>
            </a:r>
          </a:p>
        </p:txBody>
      </p:sp>
      <p:pic>
        <p:nvPicPr>
          <p:cNvPr id="166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411" y="2602232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Rectangle 166"/>
          <p:cNvSpPr/>
          <p:nvPr/>
        </p:nvSpPr>
        <p:spPr>
          <a:xfrm>
            <a:off x="3916852" y="2639136"/>
            <a:ext cx="1284965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(01) 0203-0405</a:t>
            </a:r>
          </a:p>
        </p:txBody>
      </p:sp>
      <p:pic>
        <p:nvPicPr>
          <p:cNvPr id="16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42" y="2522840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Rectangle 168"/>
          <p:cNvSpPr/>
          <p:nvPr/>
        </p:nvSpPr>
        <p:spPr>
          <a:xfrm>
            <a:off x="5986525" y="2639136"/>
            <a:ext cx="156659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647909" y="8805027"/>
            <a:ext cx="540657" cy="565613"/>
            <a:chOff x="3313963" y="7817822"/>
            <a:chExt cx="490268" cy="524030"/>
          </a:xfrm>
        </p:grpSpPr>
        <p:sp>
          <p:nvSpPr>
            <p:cNvPr id="157" name="Oval 156"/>
            <p:cNvSpPr/>
            <p:nvPr/>
          </p:nvSpPr>
          <p:spPr>
            <a:xfrm>
              <a:off x="3313963" y="7817822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70" name="Picture 2" descr="C:\Users\ikkinallego\Downloads\talk13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7650" y="7920102"/>
              <a:ext cx="325437" cy="325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5" name="Rectangle 74"/>
          <p:cNvSpPr/>
          <p:nvPr/>
        </p:nvSpPr>
        <p:spPr>
          <a:xfrm>
            <a:off x="2374522" y="375698"/>
            <a:ext cx="4911887" cy="6249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b="1" dirty="0">
                <a:latin typeface="Arial" pitchFamily="34" charset="0"/>
                <a:cs typeface="Arial" pitchFamily="34" charset="0"/>
              </a:rPr>
              <a:t>Miguel SANTOS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164782"/>
            <a:ext cx="7614453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85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21214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432</Words>
  <Application>Microsoft Macintosh PowerPoint</Application>
  <PresentationFormat>Personnalisé</PresentationFormat>
  <Paragraphs>76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11</dc:title>
  <dc:subject/>
  <dc:creator>https://www.exemplodecv.com</dc:creator>
  <cp:keywords/>
  <dc:description/>
  <cp:lastModifiedBy>Axel Maille</cp:lastModifiedBy>
  <cp:revision>5</cp:revision>
  <dcterms:created xsi:type="dcterms:W3CDTF">2015-06-26T13:45:10Z</dcterms:created>
  <dcterms:modified xsi:type="dcterms:W3CDTF">2020-12-28T11:42:41Z</dcterms:modified>
  <cp:category/>
</cp:coreProperties>
</file>