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4F62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568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BA2CE300-490B-2747-A9EB-4EA2AB49D99A}"/>
    <pc:docChg chg="modSld">
      <pc:chgData name="Axel Maille" userId="065ad68c099279a8" providerId="LiveId" clId="{BA2CE300-490B-2747-A9EB-4EA2AB49D99A}" dt="2020-07-21T10:09:09.788" v="40" actId="20577"/>
      <pc:docMkLst>
        <pc:docMk/>
      </pc:docMkLst>
      <pc:sldChg chg="modSp mod">
        <pc:chgData name="Axel Maille" userId="065ad68c099279a8" providerId="LiveId" clId="{BA2CE300-490B-2747-A9EB-4EA2AB49D99A}" dt="2020-07-21T10:09:09.788" v="40" actId="20577"/>
        <pc:sldMkLst>
          <pc:docMk/>
          <pc:sldMk cId="1251854271" sldId="257"/>
        </pc:sldMkLst>
        <pc:spChg chg="mod">
          <ac:chgData name="Axel Maille" userId="065ad68c099279a8" providerId="LiveId" clId="{BA2CE300-490B-2747-A9EB-4EA2AB49D99A}" dt="2020-07-21T10:08:02.321" v="11" actId="20577"/>
          <ac:spMkLst>
            <pc:docMk/>
            <pc:sldMk cId="1251854271" sldId="257"/>
            <ac:spMk id="75" creationId="{00000000-0000-0000-0000-000000000000}"/>
          </ac:spMkLst>
        </pc:spChg>
        <pc:spChg chg="mod">
          <ac:chgData name="Axel Maille" userId="065ad68c099279a8" providerId="LiveId" clId="{BA2CE300-490B-2747-A9EB-4EA2AB49D99A}" dt="2020-07-21T10:08:18.432" v="22" actId="20577"/>
          <ac:spMkLst>
            <pc:docMk/>
            <pc:sldMk cId="1251854271" sldId="257"/>
            <ac:spMk id="78" creationId="{00000000-0000-0000-0000-000000000000}"/>
          </ac:spMkLst>
        </pc:spChg>
        <pc:spChg chg="mod">
          <ac:chgData name="Axel Maille" userId="065ad68c099279a8" providerId="LiveId" clId="{BA2CE300-490B-2747-A9EB-4EA2AB49D99A}" dt="2020-07-21T10:09:09.788" v="40" actId="20577"/>
          <ac:spMkLst>
            <pc:docMk/>
            <pc:sldMk cId="1251854271" sldId="257"/>
            <ac:spMk id="147" creationId="{00000000-0000-0000-0000-000000000000}"/>
          </ac:spMkLst>
        </pc:spChg>
        <pc:spChg chg="mod">
          <ac:chgData name="Axel Maille" userId="065ad68c099279a8" providerId="LiveId" clId="{BA2CE300-490B-2747-A9EB-4EA2AB49D99A}" dt="2020-07-21T10:08:23.337" v="29" actId="20577"/>
          <ac:spMkLst>
            <pc:docMk/>
            <pc:sldMk cId="1251854271" sldId="257"/>
            <ac:spMk id="15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650ED-2A3F-884B-BA8A-21C875E76A36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829DFF-9B64-574C-AA9F-E67AA3F68A42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522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3166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483066" y="428042"/>
            <a:ext cx="1701641" cy="9119981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78143" y="428042"/>
            <a:ext cx="4978876" cy="9119981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466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122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9165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78142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44449" y="2494016"/>
            <a:ext cx="3340259" cy="705400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527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1416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27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767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367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380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64659-2A05-DC4E-A609-F09C81801D10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EC301-8241-5644-85FA-C5D69B0716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68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microsoft.com/office/2007/relationships/hdphoto" Target="../media/hdphoto5.wdp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66419" y="186156"/>
            <a:ext cx="2245079" cy="2171943"/>
          </a:xfrm>
          <a:prstGeom prst="ellipse">
            <a:avLst/>
          </a:prstGeom>
          <a:noFill/>
          <a:ln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dirty="0">
                <a:solidFill>
                  <a:schemeClr val="tx1"/>
                </a:solidFill>
              </a:rPr>
              <a:t>SUA FOTO</a:t>
            </a:r>
          </a:p>
        </p:txBody>
      </p:sp>
      <p:sp>
        <p:nvSpPr>
          <p:cNvPr id="77" name="Rectangle 76"/>
          <p:cNvSpPr/>
          <p:nvPr/>
        </p:nvSpPr>
        <p:spPr>
          <a:xfrm>
            <a:off x="3314656" y="995321"/>
            <a:ext cx="3025140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b="1" spc="327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Cargo </a:t>
            </a:r>
            <a:r>
              <a:rPr lang="en-PH" sz="1300" b="1" spc="327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pretendido</a:t>
            </a:r>
            <a:endParaRPr lang="en-PH" sz="1300" b="1" spc="327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670099" y="3523402"/>
            <a:ext cx="2267289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EXPERIÊNCIA PRO.</a:t>
            </a:r>
          </a:p>
        </p:txBody>
      </p:sp>
      <p:grpSp>
        <p:nvGrpSpPr>
          <p:cNvPr id="82" name="Group 81"/>
          <p:cNvGrpSpPr/>
          <p:nvPr/>
        </p:nvGrpSpPr>
        <p:grpSpPr>
          <a:xfrm>
            <a:off x="129442" y="3439916"/>
            <a:ext cx="540657" cy="565613"/>
            <a:chOff x="3243532" y="989012"/>
            <a:chExt cx="490268" cy="524030"/>
          </a:xfrm>
        </p:grpSpPr>
        <p:sp>
          <p:nvSpPr>
            <p:cNvPr id="83" name="Oval 82"/>
            <p:cNvSpPr/>
            <p:nvPr/>
          </p:nvSpPr>
          <p:spPr>
            <a:xfrm>
              <a:off x="3243532" y="98901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90" name="Picture 6" descr="C:\Users\ikkinallego\Downloads\black268.png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3963" y="1060293"/>
              <a:ext cx="349407" cy="349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1" name="Rectangle 90"/>
          <p:cNvSpPr/>
          <p:nvPr/>
        </p:nvSpPr>
        <p:spPr>
          <a:xfrm>
            <a:off x="132051" y="4036861"/>
            <a:ext cx="3522514" cy="263969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2508162" y="1632270"/>
            <a:ext cx="4665937" cy="579774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4F6228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96" name="Rectangle 95"/>
          <p:cNvSpPr/>
          <p:nvPr/>
        </p:nvSpPr>
        <p:spPr>
          <a:xfrm>
            <a:off x="4192647" y="3523402"/>
            <a:ext cx="1483485" cy="362152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grpSp>
        <p:nvGrpSpPr>
          <p:cNvPr id="101" name="Group 100"/>
          <p:cNvGrpSpPr/>
          <p:nvPr/>
        </p:nvGrpSpPr>
        <p:grpSpPr>
          <a:xfrm>
            <a:off x="3654565" y="3439916"/>
            <a:ext cx="540657" cy="565613"/>
            <a:chOff x="2823695" y="3577565"/>
            <a:chExt cx="490268" cy="524030"/>
          </a:xfrm>
        </p:grpSpPr>
        <p:sp>
          <p:nvSpPr>
            <p:cNvPr id="102" name="Oval 101"/>
            <p:cNvSpPr/>
            <p:nvPr/>
          </p:nvSpPr>
          <p:spPr>
            <a:xfrm>
              <a:off x="2823695" y="357756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03" name="Picture 3" descr="C:\Users\ikkinallego\Downloads\boc.png"/>
            <p:cNvPicPr>
              <a:picLocks noChangeAspect="1" noChangeArrowheads="1"/>
            </p:cNvPicPr>
            <p:nvPr/>
          </p:nvPicPr>
          <p:blipFill>
            <a:blip r:embed="rId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17382" y="3688133"/>
              <a:ext cx="302894" cy="302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4" name="Text Box 189"/>
          <p:cNvSpPr txBox="1"/>
          <p:nvPr/>
        </p:nvSpPr>
        <p:spPr>
          <a:xfrm>
            <a:off x="3654565" y="4058098"/>
            <a:ext cx="3824254" cy="227924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670098" y="6760795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grpSp>
        <p:nvGrpSpPr>
          <p:cNvPr id="108" name="Group 107"/>
          <p:cNvGrpSpPr/>
          <p:nvPr/>
        </p:nvGrpSpPr>
        <p:grpSpPr>
          <a:xfrm>
            <a:off x="129442" y="6707014"/>
            <a:ext cx="540657" cy="565613"/>
            <a:chOff x="2823695" y="6403290"/>
            <a:chExt cx="490268" cy="524030"/>
          </a:xfrm>
        </p:grpSpPr>
        <p:sp>
          <p:nvSpPr>
            <p:cNvPr id="109" name="Oval 10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1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1" name="Rectangle 110"/>
          <p:cNvSpPr/>
          <p:nvPr/>
        </p:nvSpPr>
        <p:spPr>
          <a:xfrm>
            <a:off x="207112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HTML/CSS3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29812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3" name="Rectangle 11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5" name="Group 114"/>
          <p:cNvGrpSpPr/>
          <p:nvPr/>
        </p:nvGrpSpPr>
        <p:grpSpPr>
          <a:xfrm>
            <a:off x="1729812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6" name="Rectangle 11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729812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19" name="Rectangle 11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29812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2" name="Rectangle 12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1729812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25" name="Rectangle 12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27" name="Rectangle 126"/>
          <p:cNvSpPr/>
          <p:nvPr/>
        </p:nvSpPr>
        <p:spPr>
          <a:xfrm>
            <a:off x="4192646" y="6760795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3654565" y="6707014"/>
            <a:ext cx="540657" cy="565613"/>
            <a:chOff x="2823695" y="6403290"/>
            <a:chExt cx="490268" cy="524030"/>
          </a:xfrm>
        </p:grpSpPr>
        <p:sp>
          <p:nvSpPr>
            <p:cNvPr id="129" name="Oval 128"/>
            <p:cNvSpPr/>
            <p:nvPr/>
          </p:nvSpPr>
          <p:spPr>
            <a:xfrm>
              <a:off x="2823695" y="6403290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30" name="Picture 2" descr="C:\Users\ikkinallego\Downloads\three115.png"/>
            <p:cNvPicPr>
              <a:picLocks noChangeAspect="1" noChangeArrowheads="1"/>
            </p:cNvPicPr>
            <p:nvPr/>
          </p:nvPicPr>
          <p:blipFill>
            <a:blip r:embed="rId7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4060" y="6520536"/>
              <a:ext cx="289537" cy="28953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1" name="Rectangle 130"/>
          <p:cNvSpPr/>
          <p:nvPr/>
        </p:nvSpPr>
        <p:spPr>
          <a:xfrm>
            <a:off x="3796691" y="7370504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grpSp>
        <p:nvGrpSpPr>
          <p:cNvPr id="132" name="Group 131"/>
          <p:cNvGrpSpPr/>
          <p:nvPr/>
        </p:nvGrpSpPr>
        <p:grpSpPr>
          <a:xfrm>
            <a:off x="5319391" y="7448700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3" name="Rectangle 132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5319391" y="7682158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6" name="Rectangle 135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319391" y="7915615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39" name="Rectangle 138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0" name="Rectangle 139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5319391" y="8149073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2" name="Rectangle 141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5319391" y="8382531"/>
            <a:ext cx="1715487" cy="145439"/>
            <a:chOff x="3505200" y="7559865"/>
            <a:chExt cx="1371600" cy="134747"/>
          </a:xfrm>
          <a:solidFill>
            <a:schemeClr val="bg1"/>
          </a:solidFill>
        </p:grpSpPr>
        <p:sp>
          <p:nvSpPr>
            <p:cNvPr id="145" name="Rectangle 144"/>
            <p:cNvSpPr/>
            <p:nvPr/>
          </p:nvSpPr>
          <p:spPr>
            <a:xfrm>
              <a:off x="3505200" y="7559865"/>
              <a:ext cx="1371600" cy="13474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3505200" y="7559865"/>
              <a:ext cx="1066800" cy="134747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sp>
        <p:nvSpPr>
          <p:cNvPr id="147" name="Rectangle 146"/>
          <p:cNvSpPr/>
          <p:nvPr/>
        </p:nvSpPr>
        <p:spPr>
          <a:xfrm>
            <a:off x="663442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22786" y="8805027"/>
            <a:ext cx="540657" cy="565613"/>
            <a:chOff x="117378" y="7949585"/>
            <a:chExt cx="490268" cy="524030"/>
          </a:xfrm>
        </p:grpSpPr>
        <p:sp>
          <p:nvSpPr>
            <p:cNvPr id="149" name="Oval 148"/>
            <p:cNvSpPr/>
            <p:nvPr/>
          </p:nvSpPr>
          <p:spPr>
            <a:xfrm>
              <a:off x="117378" y="7949585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51" name="Picture 2" descr="C:\Users\ikkinallego\Downloads\award52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BEBA8EAE-BF5A-486C-A8C5-ECC9F3942E4B}">
                  <a14:imgProps xmlns:a14="http://schemas.microsoft.com/office/drawing/2010/main">
                    <a14:imgLayer r:embed="rId10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2777" y="8051865"/>
              <a:ext cx="319471" cy="3194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52" name="Text Box 189"/>
          <p:cNvSpPr txBox="1"/>
          <p:nvPr/>
        </p:nvSpPr>
        <p:spPr>
          <a:xfrm>
            <a:off x="108877" y="9403538"/>
            <a:ext cx="3528528" cy="117927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 ipsum dolor sit amet, consectetur adipiscing.  </a:t>
            </a:r>
          </a:p>
        </p:txBody>
      </p:sp>
      <p:sp>
        <p:nvSpPr>
          <p:cNvPr id="154" name="Rectangle 153"/>
          <p:cNvSpPr/>
          <p:nvPr/>
        </p:nvSpPr>
        <p:spPr>
          <a:xfrm>
            <a:off x="4185990" y="8858808"/>
            <a:ext cx="3421807" cy="3654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700" b="1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LINGUAS</a:t>
            </a:r>
          </a:p>
        </p:txBody>
      </p:sp>
      <p:sp>
        <p:nvSpPr>
          <p:cNvPr id="159" name="Text Box 189"/>
          <p:cNvSpPr txBox="1"/>
          <p:nvPr/>
        </p:nvSpPr>
        <p:spPr>
          <a:xfrm>
            <a:off x="3751225" y="9403538"/>
            <a:ext cx="3528528" cy="75486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en-PH" sz="1100" b="1" dirty="0">
              <a:solidFill>
                <a:schemeClr val="tx1"/>
              </a:solidFill>
              <a:latin typeface="Arial"/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pic>
        <p:nvPicPr>
          <p:cNvPr id="1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11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11" y="2607101"/>
            <a:ext cx="336985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5" name="Rectangle 164"/>
          <p:cNvSpPr/>
          <p:nvPr/>
        </p:nvSpPr>
        <p:spPr>
          <a:xfrm>
            <a:off x="550704" y="2688965"/>
            <a:ext cx="2894593" cy="1692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PH" sz="1100" dirty="0">
                <a:latin typeface="Arial" pitchFamily="34" charset="0"/>
                <a:cs typeface="Arial" pitchFamily="34" charset="0"/>
              </a:rPr>
              <a:t>RUA/AVENIDA … SÃO PAULO - SP</a:t>
            </a:r>
          </a:p>
        </p:txBody>
      </p:sp>
      <p:pic>
        <p:nvPicPr>
          <p:cNvPr id="1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9411" y="2602232"/>
            <a:ext cx="346937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7" name="Rectangle 166"/>
          <p:cNvSpPr/>
          <p:nvPr/>
        </p:nvSpPr>
        <p:spPr>
          <a:xfrm>
            <a:off x="3916852" y="2639136"/>
            <a:ext cx="1284965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(01) 0203-0405</a:t>
            </a:r>
          </a:p>
        </p:txBody>
      </p:sp>
      <p:pic>
        <p:nvPicPr>
          <p:cNvPr id="1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1642" y="2522840"/>
            <a:ext cx="509167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9" name="Rectangle 168"/>
          <p:cNvSpPr/>
          <p:nvPr/>
        </p:nvSpPr>
        <p:spPr>
          <a:xfrm>
            <a:off x="5986525" y="2639136"/>
            <a:ext cx="15665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647909" y="8805027"/>
            <a:ext cx="540657" cy="565613"/>
            <a:chOff x="3313963" y="7817822"/>
            <a:chExt cx="490268" cy="524030"/>
          </a:xfrm>
        </p:grpSpPr>
        <p:sp>
          <p:nvSpPr>
            <p:cNvPr id="157" name="Oval 156"/>
            <p:cNvSpPr/>
            <p:nvPr/>
          </p:nvSpPr>
          <p:spPr>
            <a:xfrm>
              <a:off x="3313963" y="7817822"/>
              <a:ext cx="490268" cy="524030"/>
            </a:xfrm>
            <a:prstGeom prst="ellipse">
              <a:avLst/>
            </a:prstGeom>
            <a:solidFill>
              <a:schemeClr val="accent3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/>
            </a:p>
          </p:txBody>
        </p:sp>
        <p:pic>
          <p:nvPicPr>
            <p:cNvPr id="170" name="Picture 2" descr="C:\Users\ikkinallego\Downloads\talk13.pn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rightnessContrast bright="100000" contras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7650" y="7920102"/>
              <a:ext cx="325437" cy="3254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5" name="Rectangle 74"/>
          <p:cNvSpPr/>
          <p:nvPr/>
        </p:nvSpPr>
        <p:spPr>
          <a:xfrm>
            <a:off x="2374522" y="375698"/>
            <a:ext cx="4911887" cy="62493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dirty="0">
                <a:latin typeface="Arial" pitchFamily="34" charset="0"/>
                <a:cs typeface="Arial" pitchFamily="34" charset="0"/>
              </a:rPr>
              <a:t>Miguel SANTOS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164782"/>
            <a:ext cx="7614453" cy="0"/>
          </a:xfrm>
          <a:prstGeom prst="line">
            <a:avLst/>
          </a:prstGeom>
          <a:ln w="1587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854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02121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432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11</dc:title>
  <dc:subject/>
  <dc:creator>https://www.exemplodecv.com</dc:creator>
  <cp:keywords/>
  <dc:description/>
  <cp:lastModifiedBy>Axel Maille</cp:lastModifiedBy>
  <cp:revision>5</cp:revision>
  <dcterms:created xsi:type="dcterms:W3CDTF">2015-06-26T13:45:10Z</dcterms:created>
  <dcterms:modified xsi:type="dcterms:W3CDTF">2020-12-28T11:42:41Z</dcterms:modified>
  <cp:category/>
</cp:coreProperties>
</file>