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8DEC3B-B2AD-3146-86FE-3A3BE04CA5F5}" v="1" dt="2020-07-21T10:10:04.7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618DEC3B-B2AD-3146-86FE-3A3BE04CA5F5}"/>
    <pc:docChg chg="modSld">
      <pc:chgData name="Axel Maille" userId="065ad68c099279a8" providerId="LiveId" clId="{618DEC3B-B2AD-3146-86FE-3A3BE04CA5F5}" dt="2020-07-21T10:10:23.996" v="13" actId="20577"/>
      <pc:docMkLst>
        <pc:docMk/>
      </pc:docMkLst>
      <pc:sldChg chg="modSp mod">
        <pc:chgData name="Axel Maille" userId="065ad68c099279a8" providerId="LiveId" clId="{618DEC3B-B2AD-3146-86FE-3A3BE04CA5F5}" dt="2020-07-21T10:10:23.996" v="13" actId="20577"/>
        <pc:sldMkLst>
          <pc:docMk/>
          <pc:sldMk cId="188638254" sldId="257"/>
        </pc:sldMkLst>
        <pc:spChg chg="mod">
          <ac:chgData name="Axel Maille" userId="065ad68c099279a8" providerId="LiveId" clId="{618DEC3B-B2AD-3146-86FE-3A3BE04CA5F5}" dt="2020-07-21T10:10:23.996" v="13" actId="20577"/>
          <ac:spMkLst>
            <pc:docMk/>
            <pc:sldMk cId="188638254" sldId="257"/>
            <ac:spMk id="75" creationId="{00000000-0000-0000-0000-000000000000}"/>
          </ac:spMkLst>
        </pc:spChg>
        <pc:spChg chg="mod">
          <ac:chgData name="Axel Maille" userId="065ad68c099279a8" providerId="LiveId" clId="{618DEC3B-B2AD-3146-86FE-3A3BE04CA5F5}" dt="2020-07-21T10:10:05.063" v="1" actId="20577"/>
          <ac:spMkLst>
            <pc:docMk/>
            <pc:sldMk cId="188638254" sldId="257"/>
            <ac:spMk id="15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E3229-EDAF-5D41-9C0E-8799003CEB3D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58468-F13D-8E4D-B99B-5CECD2FE02B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6358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C8A8-16CE-4878-B592-0936399FE911}" type="slidenum">
              <a:rPr lang="en-PH" smtClean="0"/>
              <a:pPr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325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6665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811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0245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2196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307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43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3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939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667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5535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1416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09DAD-BD61-DA4C-B6E8-BCFCD1EA69AB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A3E17-C984-4143-8501-7ABEFBCA4D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724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7562850" cy="3288152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7" name="Rectangle 6"/>
          <p:cNvSpPr/>
          <p:nvPr/>
        </p:nvSpPr>
        <p:spPr>
          <a:xfrm>
            <a:off x="120440" y="105749"/>
            <a:ext cx="2330526" cy="2358099"/>
          </a:xfrm>
          <a:prstGeom prst="rect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 err="1">
                <a:solidFill>
                  <a:schemeClr val="bg1"/>
                </a:solidFill>
              </a:rPr>
              <a:t>Sua</a:t>
            </a:r>
            <a:r>
              <a:rPr lang="en-PH" dirty="0">
                <a:solidFill>
                  <a:schemeClr val="bg1"/>
                </a:solidFill>
              </a:rPr>
              <a:t> </a:t>
            </a:r>
            <a:r>
              <a:rPr lang="en-PH" dirty="0" err="1">
                <a:solidFill>
                  <a:schemeClr val="bg1"/>
                </a:solidFill>
              </a:rPr>
              <a:t>foto</a:t>
            </a:r>
            <a:endParaRPr lang="en-PH" dirty="0">
              <a:solidFill>
                <a:schemeClr val="bg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314656" y="995321"/>
            <a:ext cx="3025140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b="1" spc="327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Cargo </a:t>
            </a:r>
            <a:r>
              <a:rPr lang="en-PH" sz="1300" b="1" spc="327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pretendido</a:t>
            </a:r>
            <a:endParaRPr lang="en-PH" sz="1300" b="1" spc="327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2630988" y="1574314"/>
            <a:ext cx="4655421" cy="57977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pt-BR" sz="1100" dirty="0">
                <a:solidFill>
                  <a:schemeClr val="bg1"/>
                </a:solidFill>
                <a:latin typeface="Arial"/>
                <a:cs typeface="Arial"/>
              </a:rPr>
              <a:t>Descrever brevemente sua trajetória profissional, suas habilidades e competências chave para o cargo pretendido e seus objetivos de carreira. Esta é uma introdução à sua carta de apresentação.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207111" y="7106230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PHOTOSHOP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HTML/CSS3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1729811" y="7184426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3" name="Rectangle 11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1729811" y="7417884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6" name="Rectangle 11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1729811" y="7651341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9" name="Rectangle 11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729811" y="7884798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2" name="Rectangle 12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1729811" y="8118257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5" name="Rectangle 124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131" name="Rectangle 130"/>
          <p:cNvSpPr/>
          <p:nvPr/>
        </p:nvSpPr>
        <p:spPr>
          <a:xfrm>
            <a:off x="3796690" y="7106230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</p:txBody>
      </p:sp>
      <p:grpSp>
        <p:nvGrpSpPr>
          <p:cNvPr id="132" name="Group 131"/>
          <p:cNvGrpSpPr/>
          <p:nvPr/>
        </p:nvGrpSpPr>
        <p:grpSpPr>
          <a:xfrm>
            <a:off x="5319390" y="7184426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33" name="Rectangle 13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5319390" y="7417884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36" name="Rectangle 13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5319390" y="7651341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39" name="Rectangle 13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5319390" y="7884798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42" name="Rectangle 14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5319390" y="8118257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45" name="Rectangle 144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152" name="Text Box 189"/>
          <p:cNvSpPr txBox="1"/>
          <p:nvPr/>
        </p:nvSpPr>
        <p:spPr>
          <a:xfrm>
            <a:off x="99026" y="8911663"/>
            <a:ext cx="3528528" cy="150972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 Ipsum | 2008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 ipsum dolor sit amet, consectetur adipiscing.  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 Ipsum | 2008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 ipsum dolor sit amet, consectetur adipiscing.  </a:t>
            </a:r>
          </a:p>
        </p:txBody>
      </p:sp>
      <p:sp>
        <p:nvSpPr>
          <p:cNvPr id="159" name="Text Box 189"/>
          <p:cNvSpPr txBox="1"/>
          <p:nvPr/>
        </p:nvSpPr>
        <p:spPr>
          <a:xfrm>
            <a:off x="3741374" y="8911664"/>
            <a:ext cx="3528528" cy="75486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endParaRPr lang="en-PH" sz="1100" b="1" dirty="0">
              <a:solidFill>
                <a:schemeClr val="tx1"/>
              </a:solidFill>
              <a:latin typeface="Arial"/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pic>
        <p:nvPicPr>
          <p:cNvPr id="164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11" y="2607101"/>
            <a:ext cx="336985" cy="32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5" name="Rectangle 164"/>
          <p:cNvSpPr/>
          <p:nvPr/>
        </p:nvSpPr>
        <p:spPr>
          <a:xfrm>
            <a:off x="550704" y="2688965"/>
            <a:ext cx="2894593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RUA/AVENIDA … SÃO PAULO - SP</a:t>
            </a:r>
          </a:p>
        </p:txBody>
      </p:sp>
      <p:pic>
        <p:nvPicPr>
          <p:cNvPr id="166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89" y="2602232"/>
            <a:ext cx="346937" cy="339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7" name="Rectangle 166"/>
          <p:cNvSpPr/>
          <p:nvPr/>
        </p:nvSpPr>
        <p:spPr>
          <a:xfrm>
            <a:off x="3529330" y="2639136"/>
            <a:ext cx="1284965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(01) 0203-0405</a:t>
            </a:r>
          </a:p>
        </p:txBody>
      </p:sp>
      <p:pic>
        <p:nvPicPr>
          <p:cNvPr id="168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642" y="2522840"/>
            <a:ext cx="509167" cy="49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9" name="Rectangle 168"/>
          <p:cNvSpPr/>
          <p:nvPr/>
        </p:nvSpPr>
        <p:spPr>
          <a:xfrm>
            <a:off x="5986525" y="2639136"/>
            <a:ext cx="1566598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mail@mail.com</a:t>
            </a:r>
          </a:p>
        </p:txBody>
      </p:sp>
      <p:sp>
        <p:nvSpPr>
          <p:cNvPr id="75" name="Rectangle 74"/>
          <p:cNvSpPr/>
          <p:nvPr/>
        </p:nvSpPr>
        <p:spPr>
          <a:xfrm>
            <a:off x="2374522" y="375698"/>
            <a:ext cx="4911887" cy="6249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2600" b="1">
                <a:latin typeface="Arial" pitchFamily="34" charset="0"/>
                <a:cs typeface="Arial" pitchFamily="34" charset="0"/>
              </a:rPr>
              <a:t>Miguel SANTOS</a:t>
            </a:r>
            <a:endParaRPr lang="en-PH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30624" y="3523402"/>
            <a:ext cx="2727415" cy="362152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sz="1700" b="1" dirty="0" err="1">
                <a:latin typeface="Arial" pitchFamily="34" charset="0"/>
                <a:cs typeface="Arial" pitchFamily="34" charset="0"/>
              </a:rPr>
              <a:t>Experiência</a:t>
            </a:r>
            <a:r>
              <a:rPr lang="en-PH" sz="17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PH" sz="1700" b="1" dirty="0" err="1">
                <a:latin typeface="Arial" pitchFamily="34" charset="0"/>
                <a:cs typeface="Arial" pitchFamily="34" charset="0"/>
              </a:rPr>
              <a:t>profissional</a:t>
            </a:r>
            <a:endParaRPr lang="en-PH" sz="1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lus 2"/>
          <p:cNvSpPr/>
          <p:nvPr/>
        </p:nvSpPr>
        <p:spPr>
          <a:xfrm>
            <a:off x="223618" y="3523403"/>
            <a:ext cx="307006" cy="362784"/>
          </a:xfrm>
          <a:prstGeom prst="mathPlus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grpSp>
        <p:nvGrpSpPr>
          <p:cNvPr id="4" name="Group 3"/>
          <p:cNvGrpSpPr/>
          <p:nvPr/>
        </p:nvGrpSpPr>
        <p:grpSpPr>
          <a:xfrm>
            <a:off x="3715124" y="3523399"/>
            <a:ext cx="2687656" cy="362784"/>
            <a:chOff x="3368884" y="3264367"/>
            <a:chExt cx="2437173" cy="336113"/>
          </a:xfrm>
        </p:grpSpPr>
        <p:sp>
          <p:nvSpPr>
            <p:cNvPr id="96" name="Rectangle 95"/>
            <p:cNvSpPr/>
            <p:nvPr/>
          </p:nvSpPr>
          <p:spPr>
            <a:xfrm>
              <a:off x="3590468" y="3264367"/>
              <a:ext cx="2215589" cy="3279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PH" sz="1700" b="1" dirty="0" err="1">
                  <a:latin typeface="Arial" pitchFamily="34" charset="0"/>
                  <a:cs typeface="Arial" pitchFamily="34" charset="0"/>
                </a:rPr>
                <a:t>Educação</a:t>
              </a:r>
              <a:r>
                <a:rPr lang="en-PH" sz="1700" b="1" dirty="0">
                  <a:latin typeface="Arial" pitchFamily="34" charset="0"/>
                  <a:cs typeface="Arial" pitchFamily="34" charset="0"/>
                </a:rPr>
                <a:t> e </a:t>
              </a:r>
              <a:r>
                <a:rPr lang="en-PH" sz="1700" b="1" dirty="0" err="1">
                  <a:latin typeface="Arial" pitchFamily="34" charset="0"/>
                  <a:cs typeface="Arial" pitchFamily="34" charset="0"/>
                </a:rPr>
                <a:t>formação</a:t>
              </a:r>
              <a:endParaRPr lang="en-PH" sz="17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Plus 75"/>
            <p:cNvSpPr/>
            <p:nvPr/>
          </p:nvSpPr>
          <p:spPr>
            <a:xfrm>
              <a:off x="3368884" y="3264367"/>
              <a:ext cx="278393" cy="336113"/>
            </a:xfrm>
            <a:prstGeom prst="mathPlus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23617" y="6661255"/>
            <a:ext cx="3723141" cy="365419"/>
            <a:chOff x="202777" y="5889343"/>
            <a:chExt cx="3376148" cy="338554"/>
          </a:xfrm>
        </p:grpSpPr>
        <p:sp>
          <p:nvSpPr>
            <p:cNvPr id="106" name="Rectangle 105"/>
            <p:cNvSpPr/>
            <p:nvPr/>
          </p:nvSpPr>
          <p:spPr>
            <a:xfrm>
              <a:off x="476027" y="5889343"/>
              <a:ext cx="310289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700" b="1" dirty="0" err="1">
                  <a:latin typeface="Arial" pitchFamily="34" charset="0"/>
                  <a:cs typeface="Arial" pitchFamily="34" charset="0"/>
                </a:rPr>
                <a:t>Habilidades</a:t>
              </a:r>
              <a:endParaRPr lang="en-PH" sz="17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Plus 78"/>
            <p:cNvSpPr/>
            <p:nvPr/>
          </p:nvSpPr>
          <p:spPr>
            <a:xfrm>
              <a:off x="202777" y="5890564"/>
              <a:ext cx="278393" cy="336113"/>
            </a:xfrm>
            <a:prstGeom prst="mathPlus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724381" y="6661255"/>
            <a:ext cx="3890072" cy="365419"/>
            <a:chOff x="3377273" y="5956061"/>
            <a:chExt cx="3527521" cy="338554"/>
          </a:xfrm>
        </p:grpSpPr>
        <p:sp>
          <p:nvSpPr>
            <p:cNvPr id="127" name="Rectangle 126"/>
            <p:cNvSpPr/>
            <p:nvPr/>
          </p:nvSpPr>
          <p:spPr>
            <a:xfrm>
              <a:off x="3801896" y="5956061"/>
              <a:ext cx="310289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700" b="1" dirty="0" err="1">
                  <a:latin typeface="Arial" pitchFamily="34" charset="0"/>
                  <a:cs typeface="Arial" pitchFamily="34" charset="0"/>
                </a:rPr>
                <a:t>Personalidade</a:t>
              </a:r>
              <a:endParaRPr lang="en-PH" sz="17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Plus 79"/>
            <p:cNvSpPr/>
            <p:nvPr/>
          </p:nvSpPr>
          <p:spPr>
            <a:xfrm>
              <a:off x="3377273" y="5957282"/>
              <a:ext cx="278393" cy="336113"/>
            </a:xfrm>
            <a:prstGeom prst="mathPlus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07111" y="8476555"/>
            <a:ext cx="3675123" cy="365419"/>
            <a:chOff x="202777" y="7867649"/>
            <a:chExt cx="3332605" cy="338554"/>
          </a:xfrm>
        </p:grpSpPr>
        <p:sp>
          <p:nvSpPr>
            <p:cNvPr id="147" name="Rectangle 146"/>
            <p:cNvSpPr/>
            <p:nvPr/>
          </p:nvSpPr>
          <p:spPr>
            <a:xfrm>
              <a:off x="432484" y="7867649"/>
              <a:ext cx="310289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700" b="1" dirty="0" err="1">
                  <a:latin typeface="Arial" pitchFamily="34" charset="0"/>
                  <a:cs typeface="Arial" pitchFamily="34" charset="0"/>
                </a:rPr>
                <a:t>Realizações</a:t>
              </a:r>
              <a:endParaRPr lang="en-PH" sz="17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Plus 83"/>
            <p:cNvSpPr/>
            <p:nvPr/>
          </p:nvSpPr>
          <p:spPr>
            <a:xfrm>
              <a:off x="202777" y="7870090"/>
              <a:ext cx="278393" cy="336113"/>
            </a:xfrm>
            <a:prstGeom prst="mathPlus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707874" y="8476555"/>
            <a:ext cx="3745821" cy="365419"/>
            <a:chOff x="3508080" y="7867649"/>
            <a:chExt cx="3396714" cy="338554"/>
          </a:xfrm>
        </p:grpSpPr>
        <p:sp>
          <p:nvSpPr>
            <p:cNvPr id="154" name="Rectangle 153"/>
            <p:cNvSpPr/>
            <p:nvPr/>
          </p:nvSpPr>
          <p:spPr>
            <a:xfrm>
              <a:off x="3801896" y="7867649"/>
              <a:ext cx="310289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700" b="1" dirty="0" err="1">
                  <a:latin typeface="Arial" pitchFamily="34" charset="0"/>
                  <a:cs typeface="Arial" pitchFamily="34" charset="0"/>
                </a:rPr>
                <a:t>Línguas</a:t>
              </a:r>
              <a:endParaRPr lang="en-PH" sz="17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Plus 85"/>
            <p:cNvSpPr/>
            <p:nvPr/>
          </p:nvSpPr>
          <p:spPr>
            <a:xfrm>
              <a:off x="3508080" y="7870090"/>
              <a:ext cx="278393" cy="336113"/>
            </a:xfrm>
            <a:prstGeom prst="mathPlus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71" name="Rectangle 70"/>
          <p:cNvSpPr/>
          <p:nvPr/>
        </p:nvSpPr>
        <p:spPr>
          <a:xfrm>
            <a:off x="-9728" y="10212410"/>
            <a:ext cx="7572577" cy="493625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67" name="Rectangle 90"/>
          <p:cNvSpPr/>
          <p:nvPr/>
        </p:nvSpPr>
        <p:spPr>
          <a:xfrm>
            <a:off x="132051" y="4036861"/>
            <a:ext cx="3522514" cy="2639698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</p:txBody>
      </p:sp>
      <p:sp>
        <p:nvSpPr>
          <p:cNvPr id="68" name="Text Box 189"/>
          <p:cNvSpPr txBox="1"/>
          <p:nvPr/>
        </p:nvSpPr>
        <p:spPr>
          <a:xfrm>
            <a:off x="3654565" y="4058098"/>
            <a:ext cx="3824254" cy="227924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CURSO</a:t>
            </a:r>
            <a:r>
              <a:rPr lang="fr-FR" sz="1100" b="1" dirty="0">
                <a:solidFill>
                  <a:srgbClr val="000000"/>
                </a:solidFill>
                <a:effectLst/>
                <a:latin typeface="+mn-lt"/>
                <a:cs typeface="Calibri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cs typeface="Calibri"/>
              </a:rPr>
              <a:t>Descrever as características do curso: instituição, diploma obtido, etc.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CURSO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cs typeface="Calibri"/>
              </a:rPr>
              <a:t>Descrever as características do curso: instituição, diploma obtido, etc.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CURSO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cs typeface="Calibri"/>
              </a:rPr>
              <a:t>Descrever as características do curso: instituição, diploma obtido, etc.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8638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/>
              <a:t>Querido</a:t>
            </a:r>
            <a:r>
              <a:rPr lang="fr-FR" b="1" dirty="0"/>
              <a:t> </a:t>
            </a:r>
            <a:r>
              <a:rPr lang="fr-FR" b="1" dirty="0" err="1"/>
              <a:t>candidato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Obrigado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baixar</a:t>
            </a:r>
            <a:r>
              <a:rPr lang="fr-FR" dirty="0"/>
              <a:t> este </a:t>
            </a:r>
            <a:r>
              <a:rPr lang="fr-FR" dirty="0" err="1"/>
              <a:t>modelo</a:t>
            </a:r>
            <a:r>
              <a:rPr lang="fr-FR" dirty="0"/>
              <a:t> de </a:t>
            </a:r>
            <a:r>
              <a:rPr lang="fr-FR" dirty="0" err="1"/>
              <a:t>nosso</a:t>
            </a:r>
            <a:r>
              <a:rPr lang="fr-FR" dirty="0"/>
              <a:t> site. </a:t>
            </a:r>
            <a:r>
              <a:rPr lang="fr-FR" dirty="0" err="1"/>
              <a:t>Esperamos</a:t>
            </a:r>
            <a:r>
              <a:rPr lang="fr-FR" dirty="0"/>
              <a:t> que </a:t>
            </a:r>
            <a:r>
              <a:rPr lang="fr-FR" dirty="0" err="1"/>
              <a:t>ajude</a:t>
            </a:r>
            <a:r>
              <a:rPr lang="fr-FR" dirty="0"/>
              <a:t> </a:t>
            </a:r>
            <a:r>
              <a:rPr lang="fr-FR" dirty="0" err="1"/>
              <a:t>você</a:t>
            </a:r>
            <a:r>
              <a:rPr lang="fr-FR" dirty="0"/>
              <a:t> a </a:t>
            </a:r>
            <a:r>
              <a:rPr lang="fr-FR" dirty="0" err="1"/>
              <a:t>mostrar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currículo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Reserve </a:t>
            </a:r>
            <a:r>
              <a:rPr lang="fr-FR" dirty="0" err="1"/>
              <a:t>um</a:t>
            </a:r>
            <a:r>
              <a:rPr lang="fr-FR" dirty="0"/>
              <a:t> tempo para </a:t>
            </a:r>
            <a:r>
              <a:rPr lang="fr-FR" dirty="0" err="1"/>
              <a:t>escrever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com </a:t>
            </a:r>
            <a:r>
              <a:rPr lang="fr-FR" dirty="0" err="1"/>
              <a:t>cuidado</a:t>
            </a:r>
            <a:r>
              <a:rPr lang="fr-FR" dirty="0"/>
              <a:t>, pois </a:t>
            </a:r>
            <a:r>
              <a:rPr lang="fr-FR" dirty="0" err="1"/>
              <a:t>ele</a:t>
            </a:r>
            <a:r>
              <a:rPr lang="fr-FR" dirty="0"/>
              <a:t> </a:t>
            </a:r>
            <a:r>
              <a:rPr lang="fr-FR" dirty="0" err="1"/>
              <a:t>descreve</a:t>
            </a:r>
            <a:r>
              <a:rPr lang="fr-FR" dirty="0"/>
              <a:t> sua </a:t>
            </a:r>
            <a:r>
              <a:rPr lang="fr-FR" dirty="0" err="1"/>
              <a:t>experiência</a:t>
            </a:r>
            <a:r>
              <a:rPr lang="fr-FR" dirty="0"/>
              <a:t> </a:t>
            </a:r>
            <a:r>
              <a:rPr lang="fr-FR" dirty="0" err="1"/>
              <a:t>profissional</a:t>
            </a:r>
            <a:r>
              <a:rPr lang="fr-FR" dirty="0"/>
              <a:t> e sua </a:t>
            </a:r>
            <a:r>
              <a:rPr lang="fr-FR" dirty="0" err="1"/>
              <a:t>personalidade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Lembre</a:t>
            </a:r>
            <a:r>
              <a:rPr lang="fr-FR" dirty="0"/>
              <a:t>-se de que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bom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personalizado</a:t>
            </a:r>
            <a:r>
              <a:rPr lang="fr-FR" dirty="0"/>
              <a:t>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 </a:t>
            </a:r>
            <a:r>
              <a:rPr lang="fr-FR" dirty="0" err="1"/>
              <a:t>precisar</a:t>
            </a:r>
            <a:r>
              <a:rPr lang="fr-FR" dirty="0"/>
              <a:t> de </a:t>
            </a:r>
            <a:r>
              <a:rPr lang="fr-FR" dirty="0" err="1"/>
              <a:t>outros</a:t>
            </a:r>
            <a:r>
              <a:rPr lang="fr-FR" dirty="0"/>
              <a:t> </a:t>
            </a:r>
            <a:r>
              <a:rPr lang="fr-FR" dirty="0" err="1"/>
              <a:t>modelos</a:t>
            </a:r>
            <a:r>
              <a:rPr lang="fr-FR" dirty="0"/>
              <a:t>, volte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nosso</a:t>
            </a:r>
            <a:r>
              <a:rPr lang="fr-FR" dirty="0"/>
              <a:t> site : </a:t>
            </a:r>
            <a:r>
              <a:rPr lang="fr-FR" dirty="0">
                <a:hlinkClick r:id="rId2"/>
              </a:rPr>
              <a:t>HTTPS://WWW.EXEMPLODECV.COM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Os </a:t>
            </a:r>
            <a:r>
              <a:rPr lang="fr-FR" dirty="0" err="1"/>
              <a:t>conteúdos</a:t>
            </a:r>
            <a:r>
              <a:rPr lang="fr-FR" dirty="0"/>
              <a:t> </a:t>
            </a:r>
            <a:r>
              <a:rPr lang="fr-FR" dirty="0" err="1"/>
              <a:t>publicados</a:t>
            </a:r>
            <a:r>
              <a:rPr lang="fr-FR" dirty="0"/>
              <a:t> no </a:t>
            </a:r>
            <a:r>
              <a:rPr lang="fr-FR" dirty="0" err="1"/>
              <a:t>nosso</a:t>
            </a:r>
            <a:r>
              <a:rPr lang="fr-FR" dirty="0"/>
              <a:t> site (</a:t>
            </a:r>
            <a:r>
              <a:rPr lang="fr-FR" dirty="0" err="1"/>
              <a:t>modelos</a:t>
            </a:r>
            <a:r>
              <a:rPr lang="fr-FR" dirty="0"/>
              <a:t> de CV, </a:t>
            </a:r>
            <a:r>
              <a:rPr lang="fr-FR" dirty="0" err="1"/>
              <a:t>modelos</a:t>
            </a:r>
            <a:r>
              <a:rPr lang="fr-FR" dirty="0"/>
              <a:t> de cartas, </a:t>
            </a:r>
            <a:r>
              <a:rPr lang="fr-FR" dirty="0" err="1"/>
              <a:t>artigos</a:t>
            </a:r>
            <a:r>
              <a:rPr lang="fr-FR" dirty="0"/>
              <a:t>, etc.) </a:t>
            </a:r>
            <a:r>
              <a:rPr lang="fr-FR" dirty="0" err="1"/>
              <a:t>são</a:t>
            </a:r>
            <a:r>
              <a:rPr lang="fr-FR" dirty="0"/>
              <a:t> </a:t>
            </a:r>
            <a:r>
              <a:rPr lang="fr-FR" dirty="0" err="1"/>
              <a:t>propriedade</a:t>
            </a:r>
            <a:r>
              <a:rPr lang="fr-FR" dirty="0"/>
              <a:t> da </a:t>
            </a:r>
            <a:r>
              <a:rPr lang="fr-FR" dirty="0" err="1"/>
              <a:t>EXEMPLODECV.com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</a:t>
            </a:r>
            <a:r>
              <a:rPr lang="fr-FR" dirty="0" err="1"/>
              <a:t>distribuir</a:t>
            </a:r>
            <a:r>
              <a:rPr lang="fr-FR" dirty="0"/>
              <a:t>, </a:t>
            </a:r>
            <a:r>
              <a:rPr lang="fr-FR" dirty="0" err="1"/>
              <a:t>publicar</a:t>
            </a:r>
            <a:r>
              <a:rPr lang="fr-FR" dirty="0"/>
              <a:t> ou </a:t>
            </a:r>
            <a:r>
              <a:rPr lang="fr-FR" dirty="0" err="1"/>
              <a:t>redistribuí</a:t>
            </a:r>
            <a:r>
              <a:rPr lang="fr-FR" dirty="0"/>
              <a:t>-los </a:t>
            </a:r>
            <a:r>
              <a:rPr lang="fr-FR" dirty="0" err="1"/>
              <a:t>sem</a:t>
            </a:r>
            <a:r>
              <a:rPr lang="fr-FR" dirty="0"/>
              <a:t> o </a:t>
            </a:r>
            <a:r>
              <a:rPr lang="fr-FR" dirty="0" err="1"/>
              <a:t>nosso</a:t>
            </a:r>
            <a:r>
              <a:rPr lang="fr-FR" dirty="0"/>
              <a:t> </a:t>
            </a:r>
            <a:r>
              <a:rPr lang="fr-FR" dirty="0" err="1"/>
              <a:t>consentimento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Também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dar </a:t>
            </a:r>
            <a:r>
              <a:rPr lang="fr-FR" dirty="0" err="1"/>
              <a:t>acesso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download</a:t>
            </a:r>
            <a:r>
              <a:rPr lang="fr-FR" dirty="0"/>
              <a:t> ou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edição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Conteúdo</a:t>
            </a:r>
            <a:r>
              <a:rPr lang="fr-FR" dirty="0"/>
              <a:t> </a:t>
            </a:r>
            <a:r>
              <a:rPr lang="fr-FR" dirty="0" err="1"/>
              <a:t>depositado</a:t>
            </a:r>
            <a:r>
              <a:rPr lang="fr-FR" dirty="0"/>
              <a:t> </a:t>
            </a:r>
            <a:r>
              <a:rPr lang="fr-FR" dirty="0" err="1"/>
              <a:t>em</a:t>
            </a:r>
            <a:r>
              <a:rPr lang="fr-FR" dirty="0"/>
              <a:t> 180 </a:t>
            </a:r>
            <a:r>
              <a:rPr lang="fr-FR" dirty="0" err="1"/>
              <a:t>países</a:t>
            </a:r>
            <a:r>
              <a:rPr lang="fr-FR" dirty="0"/>
              <a:t> </a:t>
            </a:r>
            <a:r>
              <a:rPr lang="fr-FR" dirty="0" err="1"/>
              <a:t>perante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oficial</a:t>
            </a:r>
            <a:r>
              <a:rPr lang="fr-FR" dirty="0"/>
              <a:t> de </a:t>
            </a:r>
            <a:r>
              <a:rPr lang="fr-FR" dirty="0" err="1"/>
              <a:t>justiça</a:t>
            </a:r>
            <a:r>
              <a:rPr lang="fr-FR" dirty="0"/>
              <a:t>. </a:t>
            </a:r>
            <a:r>
              <a:rPr lang="fr-FR" dirty="0" err="1"/>
              <a:t>Reprodução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proibida</a:t>
            </a:r>
            <a:r>
              <a:rPr lang="fr-FR" dirty="0"/>
              <a:t>, </a:t>
            </a:r>
            <a:r>
              <a:rPr lang="fr-FR" dirty="0" err="1"/>
              <a:t>mesmo</a:t>
            </a:r>
            <a:r>
              <a:rPr lang="fr-FR" dirty="0"/>
              <a:t> </a:t>
            </a:r>
            <a:r>
              <a:rPr lang="fr-FR" dirty="0" err="1"/>
              <a:t>parcial</a:t>
            </a:r>
            <a:r>
              <a:rPr lang="fr-FR" dirty="0"/>
              <a:t>.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modelos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disponíveis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nosso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são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fornecidos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"no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estado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se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encontram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garantia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19517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433</Words>
  <Application>Microsoft Macintosh PowerPoint</Application>
  <PresentationFormat>Personnalisé</PresentationFormat>
  <Paragraphs>76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12</dc:title>
  <dc:subject/>
  <dc:creator>https://www.exemplodecv.com</dc:creator>
  <cp:keywords/>
  <dc:description/>
  <cp:lastModifiedBy>Axel Maille</cp:lastModifiedBy>
  <cp:revision>4</cp:revision>
  <dcterms:created xsi:type="dcterms:W3CDTF">2015-07-01T19:56:29Z</dcterms:created>
  <dcterms:modified xsi:type="dcterms:W3CDTF">2020-12-28T11:42:24Z</dcterms:modified>
  <cp:category/>
</cp:coreProperties>
</file>