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8DEC3B-B2AD-3146-86FE-3A3BE04CA5F5}" v="1" dt="2020-07-21T10:10:04.7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18DEC3B-B2AD-3146-86FE-3A3BE04CA5F5}"/>
    <pc:docChg chg="modSld">
      <pc:chgData name="Axel Maille" userId="065ad68c099279a8" providerId="LiveId" clId="{618DEC3B-B2AD-3146-86FE-3A3BE04CA5F5}" dt="2020-07-21T10:10:23.996" v="13" actId="20577"/>
      <pc:docMkLst>
        <pc:docMk/>
      </pc:docMkLst>
      <pc:sldChg chg="modSp mod">
        <pc:chgData name="Axel Maille" userId="065ad68c099279a8" providerId="LiveId" clId="{618DEC3B-B2AD-3146-86FE-3A3BE04CA5F5}" dt="2020-07-21T10:10:23.996" v="13" actId="20577"/>
        <pc:sldMkLst>
          <pc:docMk/>
          <pc:sldMk cId="188638254" sldId="257"/>
        </pc:sldMkLst>
        <pc:spChg chg="mod">
          <ac:chgData name="Axel Maille" userId="065ad68c099279a8" providerId="LiveId" clId="{618DEC3B-B2AD-3146-86FE-3A3BE04CA5F5}" dt="2020-07-21T10:10:23.996" v="13" actId="20577"/>
          <ac:spMkLst>
            <pc:docMk/>
            <pc:sldMk cId="188638254" sldId="257"/>
            <ac:spMk id="75" creationId="{00000000-0000-0000-0000-000000000000}"/>
          </ac:spMkLst>
        </pc:spChg>
        <pc:spChg chg="mod">
          <ac:chgData name="Axel Maille" userId="065ad68c099279a8" providerId="LiveId" clId="{618DEC3B-B2AD-3146-86FE-3A3BE04CA5F5}" dt="2020-07-21T10:10:05.063" v="1" actId="20577"/>
          <ac:spMkLst>
            <pc:docMk/>
            <pc:sldMk cId="188638254" sldId="257"/>
            <ac:spMk id="15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E3229-EDAF-5D41-9C0E-8799003CEB3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58468-F13D-8E4D-B99B-5CECD2FE02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35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66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1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24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1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07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4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93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67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53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41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9DAD-BD61-DA4C-B6E8-BCFCD1EA69A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A3E17-C984-4143-8501-7ABEFBCA4D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72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562850" cy="3288152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" name="Rectangle 6"/>
          <p:cNvSpPr/>
          <p:nvPr/>
        </p:nvSpPr>
        <p:spPr>
          <a:xfrm>
            <a:off x="120440" y="105749"/>
            <a:ext cx="2330526" cy="2358099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err="1">
                <a:solidFill>
                  <a:schemeClr val="bg1"/>
                </a:solidFill>
              </a:rPr>
              <a:t>Sua</a:t>
            </a:r>
            <a:r>
              <a:rPr lang="en-PH" dirty="0">
                <a:solidFill>
                  <a:schemeClr val="bg1"/>
                </a:solidFill>
              </a:rPr>
              <a:t> </a:t>
            </a:r>
            <a:r>
              <a:rPr lang="en-PH" dirty="0" err="1">
                <a:solidFill>
                  <a:schemeClr val="bg1"/>
                </a:solidFill>
              </a:rPr>
              <a:t>foto</a:t>
            </a:r>
            <a:endParaRPr lang="en-PH" dirty="0">
              <a:solidFill>
                <a:schemeClr val="bg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314656" y="99532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Cargo </a:t>
            </a:r>
            <a:r>
              <a:rPr lang="en-PH" sz="13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pretendido</a:t>
            </a:r>
            <a:endParaRPr lang="en-PH" sz="13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630988" y="1574314"/>
            <a:ext cx="4655421" cy="579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chemeClr val="bg1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207111" y="7106230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29811" y="71844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1" y="74178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1" y="76513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1" y="788479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1" y="811825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31" name="Rectangle 130"/>
          <p:cNvSpPr/>
          <p:nvPr/>
        </p:nvSpPr>
        <p:spPr>
          <a:xfrm>
            <a:off x="3796690" y="7106230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5319390" y="71844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3" name="Rectangle 1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19390" y="74178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6" name="Rectangle 1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319390" y="76513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9" name="Rectangle 13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319390" y="788479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2" name="Rectangle 14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319390" y="811825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5" name="Rectangle 14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52" name="Text Box 189"/>
          <p:cNvSpPr txBox="1"/>
          <p:nvPr/>
        </p:nvSpPr>
        <p:spPr>
          <a:xfrm>
            <a:off x="99026" y="8911663"/>
            <a:ext cx="3528528" cy="15097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159" name="Text Box 189"/>
          <p:cNvSpPr txBox="1"/>
          <p:nvPr/>
        </p:nvSpPr>
        <p:spPr>
          <a:xfrm>
            <a:off x="3741374" y="8911664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1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1" y="2607101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/>
          <p:cNvSpPr/>
          <p:nvPr/>
        </p:nvSpPr>
        <p:spPr>
          <a:xfrm>
            <a:off x="550704" y="2688965"/>
            <a:ext cx="289459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RUA/AVENIDA … SÃO PAULO - SP</a:t>
            </a:r>
          </a:p>
        </p:txBody>
      </p:sp>
      <p:pic>
        <p:nvPicPr>
          <p:cNvPr id="1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89" y="2602232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/>
          <p:cNvSpPr/>
          <p:nvPr/>
        </p:nvSpPr>
        <p:spPr>
          <a:xfrm>
            <a:off x="3529330" y="2639136"/>
            <a:ext cx="1284965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(01) 0203-0405</a:t>
            </a:r>
          </a:p>
        </p:txBody>
      </p:sp>
      <p:pic>
        <p:nvPicPr>
          <p:cNvPr id="1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42" y="2522840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Rectangle 168"/>
          <p:cNvSpPr/>
          <p:nvPr/>
        </p:nvSpPr>
        <p:spPr>
          <a:xfrm>
            <a:off x="5986525" y="2639136"/>
            <a:ext cx="15665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374522" y="375698"/>
            <a:ext cx="4911887" cy="624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>
                <a:latin typeface="Arial" pitchFamily="34" charset="0"/>
                <a:cs typeface="Arial" pitchFamily="34" charset="0"/>
              </a:rPr>
              <a:t>Miguel SANTOS</a:t>
            </a:r>
            <a:endParaRPr lang="en-PH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30624" y="3523402"/>
            <a:ext cx="272741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err="1">
                <a:latin typeface="Arial" pitchFamily="34" charset="0"/>
                <a:cs typeface="Arial" pitchFamily="34" charset="0"/>
              </a:rPr>
              <a:t>Experiência</a:t>
            </a:r>
            <a:r>
              <a:rPr lang="en-PH" sz="17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PH" sz="1700" b="1" dirty="0" err="1">
                <a:latin typeface="Arial" pitchFamily="34" charset="0"/>
                <a:cs typeface="Arial" pitchFamily="34" charset="0"/>
              </a:rPr>
              <a:t>profissional</a:t>
            </a:r>
            <a:endParaRPr lang="en-PH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us 2"/>
          <p:cNvSpPr/>
          <p:nvPr/>
        </p:nvSpPr>
        <p:spPr>
          <a:xfrm>
            <a:off x="223618" y="3523403"/>
            <a:ext cx="307006" cy="362784"/>
          </a:xfrm>
          <a:prstGeom prst="mathPlus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grpSp>
        <p:nvGrpSpPr>
          <p:cNvPr id="4" name="Group 3"/>
          <p:cNvGrpSpPr/>
          <p:nvPr/>
        </p:nvGrpSpPr>
        <p:grpSpPr>
          <a:xfrm>
            <a:off x="3715124" y="3523399"/>
            <a:ext cx="2687656" cy="362784"/>
            <a:chOff x="3368884" y="3264367"/>
            <a:chExt cx="2437173" cy="336113"/>
          </a:xfrm>
        </p:grpSpPr>
        <p:sp>
          <p:nvSpPr>
            <p:cNvPr id="96" name="Rectangle 95"/>
            <p:cNvSpPr/>
            <p:nvPr/>
          </p:nvSpPr>
          <p:spPr>
            <a:xfrm>
              <a:off x="3590468" y="3264367"/>
              <a:ext cx="2215589" cy="3279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Educação</a:t>
              </a:r>
              <a:r>
                <a:rPr lang="en-PH" sz="1700" b="1" dirty="0">
                  <a:latin typeface="Arial" pitchFamily="34" charset="0"/>
                  <a:cs typeface="Arial" pitchFamily="34" charset="0"/>
                </a:rPr>
                <a:t> e </a:t>
              </a:r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formação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Plus 75"/>
            <p:cNvSpPr/>
            <p:nvPr/>
          </p:nvSpPr>
          <p:spPr>
            <a:xfrm>
              <a:off x="3368884" y="3264367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3617" y="6661255"/>
            <a:ext cx="3723141" cy="365419"/>
            <a:chOff x="202777" y="5889343"/>
            <a:chExt cx="3376148" cy="338554"/>
          </a:xfrm>
        </p:grpSpPr>
        <p:sp>
          <p:nvSpPr>
            <p:cNvPr id="106" name="Rectangle 105"/>
            <p:cNvSpPr/>
            <p:nvPr/>
          </p:nvSpPr>
          <p:spPr>
            <a:xfrm>
              <a:off x="476027" y="5889343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Habilidades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Plus 78"/>
            <p:cNvSpPr/>
            <p:nvPr/>
          </p:nvSpPr>
          <p:spPr>
            <a:xfrm>
              <a:off x="202777" y="5890564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724381" y="6661255"/>
            <a:ext cx="3890072" cy="365419"/>
            <a:chOff x="3377273" y="5956061"/>
            <a:chExt cx="3527521" cy="338554"/>
          </a:xfrm>
        </p:grpSpPr>
        <p:sp>
          <p:nvSpPr>
            <p:cNvPr id="127" name="Rectangle 126"/>
            <p:cNvSpPr/>
            <p:nvPr/>
          </p:nvSpPr>
          <p:spPr>
            <a:xfrm>
              <a:off x="3801896" y="5956061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Personalidade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Plus 79"/>
            <p:cNvSpPr/>
            <p:nvPr/>
          </p:nvSpPr>
          <p:spPr>
            <a:xfrm>
              <a:off x="3377273" y="5957282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07111" y="8476555"/>
            <a:ext cx="3675123" cy="365419"/>
            <a:chOff x="202777" y="7867649"/>
            <a:chExt cx="3332605" cy="338554"/>
          </a:xfrm>
        </p:grpSpPr>
        <p:sp>
          <p:nvSpPr>
            <p:cNvPr id="147" name="Rectangle 146"/>
            <p:cNvSpPr/>
            <p:nvPr/>
          </p:nvSpPr>
          <p:spPr>
            <a:xfrm>
              <a:off x="432484" y="7867649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Realizações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Plus 83"/>
            <p:cNvSpPr/>
            <p:nvPr/>
          </p:nvSpPr>
          <p:spPr>
            <a:xfrm>
              <a:off x="202777" y="7870090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07874" y="8476555"/>
            <a:ext cx="3745821" cy="365419"/>
            <a:chOff x="3508080" y="7867649"/>
            <a:chExt cx="3396714" cy="338554"/>
          </a:xfrm>
        </p:grpSpPr>
        <p:sp>
          <p:nvSpPr>
            <p:cNvPr id="154" name="Rectangle 153"/>
            <p:cNvSpPr/>
            <p:nvPr/>
          </p:nvSpPr>
          <p:spPr>
            <a:xfrm>
              <a:off x="3801896" y="7867649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Línguas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Plus 85"/>
            <p:cNvSpPr/>
            <p:nvPr/>
          </p:nvSpPr>
          <p:spPr>
            <a:xfrm>
              <a:off x="3508080" y="7870090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71" name="Rectangle 70"/>
          <p:cNvSpPr/>
          <p:nvPr/>
        </p:nvSpPr>
        <p:spPr>
          <a:xfrm>
            <a:off x="-9728" y="10212410"/>
            <a:ext cx="7572577" cy="493625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7" name="Rectangle 90"/>
          <p:cNvSpPr/>
          <p:nvPr/>
        </p:nvSpPr>
        <p:spPr>
          <a:xfrm>
            <a:off x="132051" y="4036861"/>
            <a:ext cx="3522514" cy="263969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68" name="Text Box 189"/>
          <p:cNvSpPr txBox="1"/>
          <p:nvPr/>
        </p:nvSpPr>
        <p:spPr>
          <a:xfrm>
            <a:off x="3654565" y="4058098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63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19517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433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12</dc:title>
  <dc:subject/>
  <dc:creator>https://www.exemplodecv.com</dc:creator>
  <cp:keywords/>
  <dc:description/>
  <cp:lastModifiedBy>Axel Maille</cp:lastModifiedBy>
  <cp:revision>4</cp:revision>
  <dcterms:created xsi:type="dcterms:W3CDTF">2015-07-01T19:56:29Z</dcterms:created>
  <dcterms:modified xsi:type="dcterms:W3CDTF">2020-12-28T11:42:24Z</dcterms:modified>
  <cp:category/>
</cp:coreProperties>
</file>