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9EEDF60-6975-2046-B4EB-2C1B52825CEE}"/>
    <pc:docChg chg="modSld">
      <pc:chgData name="Axel Maille" userId="065ad68c099279a8" providerId="LiveId" clId="{19EEDF60-6975-2046-B4EB-2C1B52825CEE}" dt="2020-07-21T10:12:54.212" v="29" actId="14100"/>
      <pc:docMkLst>
        <pc:docMk/>
      </pc:docMkLst>
      <pc:sldChg chg="modSp mod">
        <pc:chgData name="Axel Maille" userId="065ad68c099279a8" providerId="LiveId" clId="{19EEDF60-6975-2046-B4EB-2C1B52825CEE}" dt="2020-07-21T10:12:54.212" v="29" actId="14100"/>
        <pc:sldMkLst>
          <pc:docMk/>
          <pc:sldMk cId="1165576794" sldId="257"/>
        </pc:sldMkLst>
        <pc:spChg chg="mod">
          <ac:chgData name="Axel Maille" userId="065ad68c099279a8" providerId="LiveId" clId="{19EEDF60-6975-2046-B4EB-2C1B52825CEE}" dt="2020-07-21T10:12:37.761" v="21" actId="20577"/>
          <ac:spMkLst>
            <pc:docMk/>
            <pc:sldMk cId="1165576794" sldId="257"/>
            <ac:spMk id="3" creationId="{00000000-0000-0000-0000-000000000000}"/>
          </ac:spMkLst>
        </pc:spChg>
        <pc:spChg chg="mod">
          <ac:chgData name="Axel Maille" userId="065ad68c099279a8" providerId="LiveId" clId="{19EEDF60-6975-2046-B4EB-2C1B52825CEE}" dt="2020-07-21T10:12:25.026" v="14" actId="14100"/>
          <ac:spMkLst>
            <pc:docMk/>
            <pc:sldMk cId="1165576794" sldId="257"/>
            <ac:spMk id="69" creationId="{00000000-0000-0000-0000-000000000000}"/>
          </ac:spMkLst>
        </pc:spChg>
        <pc:spChg chg="mod">
          <ac:chgData name="Axel Maille" userId="065ad68c099279a8" providerId="LiveId" clId="{19EEDF60-6975-2046-B4EB-2C1B52825CEE}" dt="2020-07-21T10:12:49.123" v="28" actId="20577"/>
          <ac:spMkLst>
            <pc:docMk/>
            <pc:sldMk cId="1165576794" sldId="257"/>
            <ac:spMk id="150" creationId="{00000000-0000-0000-0000-000000000000}"/>
          </ac:spMkLst>
        </pc:spChg>
        <pc:cxnChg chg="mod">
          <ac:chgData name="Axel Maille" userId="065ad68c099279a8" providerId="LiveId" clId="{19EEDF60-6975-2046-B4EB-2C1B52825CEE}" dt="2020-07-21T10:12:54.212" v="29" actId="14100"/>
          <ac:cxnSpMkLst>
            <pc:docMk/>
            <pc:sldMk cId="1165576794" sldId="257"/>
            <ac:cxnSpMk id="15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296F-8AE3-E744-B76F-3E1A5D5687E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7068-EC7A-A044-8B10-6FCF5BA29EB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74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19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92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7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76FD-6AD8-E34C-B9CE-0AE65353B8A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004C-E34B-054C-B2A6-27556976A7E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0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747797" y="298157"/>
            <a:ext cx="3815053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Miguel LORE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642265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17" name="Diamond 16"/>
          <p:cNvSpPr/>
          <p:nvPr/>
        </p:nvSpPr>
        <p:spPr>
          <a:xfrm>
            <a:off x="504190" y="192404"/>
            <a:ext cx="2689014" cy="2191036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err="1">
                <a:solidFill>
                  <a:schemeClr val="bg1"/>
                </a:solidFill>
              </a:rPr>
              <a:t>Sua</a:t>
            </a:r>
            <a:r>
              <a:rPr lang="en-PH" dirty="0">
                <a:solidFill>
                  <a:schemeClr val="bg1"/>
                </a:solidFill>
              </a:rPr>
              <a:t> </a:t>
            </a:r>
            <a:r>
              <a:rPr lang="en-PH" dirty="0" err="1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9330" y="1"/>
            <a:ext cx="95130" cy="10688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631873" y="4476684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3306567" y="8255180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847223" y="8400188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cxnSp>
        <p:nvCxnSpPr>
          <p:cNvPr id="151" name="Straight Connector 150"/>
          <p:cNvCxnSpPr>
            <a:cxnSpLocks/>
          </p:cNvCxnSpPr>
          <p:nvPr/>
        </p:nvCxnSpPr>
        <p:spPr>
          <a:xfrm flipV="1">
            <a:off x="5096093" y="8599507"/>
            <a:ext cx="246675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57584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CONTATO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1291" y="5770797"/>
            <a:ext cx="2802377" cy="969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6043" y="3006445"/>
            <a:ext cx="2659010" cy="2735402"/>
            <a:chOff x="166004" y="6785645"/>
            <a:chExt cx="2411193" cy="2534299"/>
          </a:xfrm>
        </p:grpSpPr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2" name="Oval 148"/>
          <p:cNvSpPr/>
          <p:nvPr/>
        </p:nvSpPr>
        <p:spPr>
          <a:xfrm>
            <a:off x="3277235" y="4194432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3" name="Oval 148"/>
          <p:cNvSpPr/>
          <p:nvPr/>
        </p:nvSpPr>
        <p:spPr>
          <a:xfrm>
            <a:off x="3277235" y="1480293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5" name="Rectangle 90"/>
          <p:cNvSpPr/>
          <p:nvPr/>
        </p:nvSpPr>
        <p:spPr>
          <a:xfrm>
            <a:off x="3887936" y="4728276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66" name="Text Box 189"/>
          <p:cNvSpPr txBox="1"/>
          <p:nvPr/>
        </p:nvSpPr>
        <p:spPr>
          <a:xfrm>
            <a:off x="3894834" y="1972339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557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1739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447</Words>
  <Application>Microsoft Macintosh PowerPoint</Application>
  <PresentationFormat>Personnalisé</PresentationFormat>
  <Paragraphs>79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13</dc:title>
  <dc:subject/>
  <dc:creator>https://www.exemplodecv.com</dc:creator>
  <cp:keywords/>
  <dc:description/>
  <cp:lastModifiedBy>Axel Maille</cp:lastModifiedBy>
  <cp:revision>4</cp:revision>
  <dcterms:created xsi:type="dcterms:W3CDTF">2015-07-01T20:03:27Z</dcterms:created>
  <dcterms:modified xsi:type="dcterms:W3CDTF">2020-12-28T11:42:09Z</dcterms:modified>
  <cp:category/>
</cp:coreProperties>
</file>