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88401-1C89-5448-A107-6847C62D167D}" v="1" dt="2020-07-21T10:14:20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3388401-1C89-5448-A107-6847C62D167D}"/>
    <pc:docChg chg="modSld">
      <pc:chgData name="Axel Maille" userId="065ad68c099279a8" providerId="LiveId" clId="{33388401-1C89-5448-A107-6847C62D167D}" dt="2020-07-21T10:14:53.495" v="18" actId="20577"/>
      <pc:docMkLst>
        <pc:docMk/>
      </pc:docMkLst>
      <pc:sldChg chg="modSp mod">
        <pc:chgData name="Axel Maille" userId="065ad68c099279a8" providerId="LiveId" clId="{33388401-1C89-5448-A107-6847C62D167D}" dt="2020-07-21T10:14:53.495" v="18" actId="20577"/>
        <pc:sldMkLst>
          <pc:docMk/>
          <pc:sldMk cId="2753973333" sldId="257"/>
        </pc:sldMkLst>
        <pc:spChg chg="mod">
          <ac:chgData name="Axel Maille" userId="065ad68c099279a8" providerId="LiveId" clId="{33388401-1C89-5448-A107-6847C62D167D}" dt="2020-07-21T10:14:53.495" v="18" actId="20577"/>
          <ac:spMkLst>
            <pc:docMk/>
            <pc:sldMk cId="2753973333" sldId="257"/>
            <ac:spMk id="69" creationId="{00000000-0000-0000-0000-000000000000}"/>
          </ac:spMkLst>
        </pc:spChg>
        <pc:spChg chg="mod">
          <ac:chgData name="Axel Maille" userId="065ad68c099279a8" providerId="LiveId" clId="{33388401-1C89-5448-A107-6847C62D167D}" dt="2020-07-21T10:14:20.949" v="8" actId="20577"/>
          <ac:spMkLst>
            <pc:docMk/>
            <pc:sldMk cId="2753973333" sldId="257"/>
            <ac:spMk id="1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C0D6-6982-B449-8411-F5E07B0531F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2695-3C14-0E4C-9248-2FAEDE3F95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3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5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03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5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1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9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95FF-1F13-6D41-88F0-1D6055035858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D554-C043-054F-93D3-7A288729B06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8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17335"/>
            <a:ext cx="7562850" cy="10288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741331" y="504006"/>
            <a:ext cx="4597436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 MENDEZ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848114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 </a:t>
            </a:r>
            <a:r>
              <a:rPr lang="en-PH" sz="15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pretendido</a:t>
            </a:r>
            <a:endParaRPr lang="en-PH" sz="15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674257" y="53451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SUA 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err="1">
                <a:latin typeface="Arial" pitchFamily="34" charset="0"/>
                <a:cs typeface="Arial" pitchFamily="34" charset="0"/>
              </a:rPr>
              <a:t>Formação</a:t>
            </a:r>
            <a:endParaRPr lang="en-PH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3866259" y="4287913"/>
            <a:ext cx="1496309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 err="1">
                <a:latin typeface="Arial" pitchFamily="34" charset="0"/>
                <a:cs typeface="Arial" pitchFamily="34" charset="0"/>
              </a:rPr>
              <a:t>Experiência</a:t>
            </a:r>
            <a:endParaRPr lang="en-PH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362568" y="4476684"/>
            <a:ext cx="2200284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3847223" y="8400188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 err="1">
                <a:latin typeface="Arial" pitchFamily="34" charset="0"/>
                <a:cs typeface="Arial" pitchFamily="34" charset="0"/>
              </a:rPr>
              <a:t>Línguas</a:t>
            </a:r>
            <a:endParaRPr lang="en-PH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284579" y="8588959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71291" y="210952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SOBRE MIM</a:t>
            </a:r>
            <a:endParaRPr lang="en-PH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4257" y="4686129"/>
            <a:ext cx="2734260" cy="11514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000000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51442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2074142" y="68419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074142" y="708149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74142" y="732104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074142" y="756059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74142" y="7800145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51442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2074142" y="86239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74142" y="88635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074142" y="910305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4142" y="934260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074142" y="958215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7" y="2540132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411825" y="2515513"/>
            <a:ext cx="1996694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3188855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411826" y="3188856"/>
            <a:ext cx="1996694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02" y="3789563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411825" y="3905858"/>
            <a:ext cx="1996693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5" name="Diamond 4"/>
          <p:cNvSpPr/>
          <p:nvPr/>
        </p:nvSpPr>
        <p:spPr>
          <a:xfrm>
            <a:off x="162065" y="2109529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4" name="Diamond 63"/>
          <p:cNvSpPr/>
          <p:nvPr/>
        </p:nvSpPr>
        <p:spPr>
          <a:xfrm>
            <a:off x="162065" y="6318686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5" name="Diamond 64"/>
          <p:cNvSpPr/>
          <p:nvPr/>
        </p:nvSpPr>
        <p:spPr>
          <a:xfrm>
            <a:off x="162065" y="809646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316679" y="2540132"/>
            <a:ext cx="50418" cy="37194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7" name="Rectangle 66"/>
          <p:cNvSpPr/>
          <p:nvPr/>
        </p:nvSpPr>
        <p:spPr>
          <a:xfrm>
            <a:off x="316679" y="6735989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8" name="Rectangle 67"/>
          <p:cNvSpPr/>
          <p:nvPr/>
        </p:nvSpPr>
        <p:spPr>
          <a:xfrm>
            <a:off x="316679" y="8492842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6" name="Text Box 189"/>
          <p:cNvSpPr txBox="1"/>
          <p:nvPr/>
        </p:nvSpPr>
        <p:spPr>
          <a:xfrm>
            <a:off x="3885309" y="1982469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71" name="Rectangle 90"/>
          <p:cNvSpPr/>
          <p:nvPr/>
        </p:nvSpPr>
        <p:spPr>
          <a:xfrm>
            <a:off x="3886307" y="4733754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</p:txBody>
      </p:sp>
    </p:spTree>
    <p:extLst>
      <p:ext uri="{BB962C8B-B14F-4D97-AF65-F5344CB8AC3E}">
        <p14:creationId xmlns:p14="http://schemas.microsoft.com/office/powerpoint/2010/main" val="275397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0961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446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14</dc:title>
  <dc:subject/>
  <dc:creator>https://www.exemplodecv.com</dc:creator>
  <cp:keywords/>
  <dc:description/>
  <cp:lastModifiedBy>Axel Maille</cp:lastModifiedBy>
  <cp:revision>5</cp:revision>
  <dcterms:created xsi:type="dcterms:W3CDTF">2015-07-01T20:06:39Z</dcterms:created>
  <dcterms:modified xsi:type="dcterms:W3CDTF">2020-12-28T11:41:52Z</dcterms:modified>
  <cp:category/>
</cp:coreProperties>
</file>