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AFCBDFA-86D9-7141-B813-05C62E500035}"/>
    <pc:docChg chg="modSld">
      <pc:chgData name="Axel Maille" userId="065ad68c099279a8" providerId="LiveId" clId="{AAFCBDFA-86D9-7141-B813-05C62E500035}" dt="2020-07-21T10:16:09.897" v="18" actId="20577"/>
      <pc:docMkLst>
        <pc:docMk/>
      </pc:docMkLst>
      <pc:sldChg chg="modSp mod">
        <pc:chgData name="Axel Maille" userId="065ad68c099279a8" providerId="LiveId" clId="{AAFCBDFA-86D9-7141-B813-05C62E500035}" dt="2020-07-21T10:16:09.897" v="18" actId="20577"/>
        <pc:sldMkLst>
          <pc:docMk/>
          <pc:sldMk cId="1012682611" sldId="257"/>
        </pc:sldMkLst>
        <pc:spChg chg="mod">
          <ac:chgData name="Axel Maille" userId="065ad68c099279a8" providerId="LiveId" clId="{AAFCBDFA-86D9-7141-B813-05C62E500035}" dt="2020-07-21T10:16:09.897" v="18" actId="20577"/>
          <ac:spMkLst>
            <pc:docMk/>
            <pc:sldMk cId="1012682611" sldId="257"/>
            <ac:spMk id="69" creationId="{00000000-0000-0000-0000-000000000000}"/>
          </ac:spMkLst>
        </pc:spChg>
        <pc:spChg chg="mod">
          <ac:chgData name="Axel Maille" userId="065ad68c099279a8" providerId="LiveId" clId="{AAFCBDFA-86D9-7141-B813-05C62E500035}" dt="2020-07-21T10:15:38.519" v="6" actId="20577"/>
          <ac:spMkLst>
            <pc:docMk/>
            <pc:sldMk cId="1012682611" sldId="257"/>
            <ac:spMk id="1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F8AE6-10E3-6A47-B7C6-91FD1E1612C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20F95-0483-074D-9766-A47CD83E93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5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61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99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63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64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32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425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02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12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05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11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24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304F3-D9A9-9840-8A64-8D98CB0E94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9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7562850" cy="1137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9" name="Rectangle 68"/>
          <p:cNvSpPr/>
          <p:nvPr/>
        </p:nvSpPr>
        <p:spPr>
          <a:xfrm>
            <a:off x="2857076" y="170423"/>
            <a:ext cx="4481691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2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Sandro SANTOS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747797" y="514531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500" b="1" spc="327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Cargo</a:t>
            </a:r>
          </a:p>
        </p:txBody>
      </p:sp>
      <p:sp>
        <p:nvSpPr>
          <p:cNvPr id="17" name="Oval 16"/>
          <p:cNvSpPr/>
          <p:nvPr/>
        </p:nvSpPr>
        <p:spPr>
          <a:xfrm>
            <a:off x="674256" y="53451"/>
            <a:ext cx="2182820" cy="2056078"/>
          </a:xfrm>
          <a:prstGeom prst="ellipse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tx1"/>
                </a:solidFill>
              </a:rPr>
              <a:t>SUA FOTO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88900" y="1557303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FORMAÇÃO</a:t>
            </a: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5370205" y="1746074"/>
            <a:ext cx="2192645" cy="105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3588900" y="4287913"/>
            <a:ext cx="176561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</a:t>
            </a:r>
          </a:p>
        </p:txBody>
      </p:sp>
      <p:cxnSp>
        <p:nvCxnSpPr>
          <p:cNvPr id="145" name="Straight Connector 144"/>
          <p:cNvCxnSpPr>
            <a:stCxn id="144" idx="3"/>
          </p:cNvCxnSpPr>
          <p:nvPr/>
        </p:nvCxnSpPr>
        <p:spPr>
          <a:xfrm>
            <a:off x="5354514" y="4476684"/>
            <a:ext cx="2208337" cy="1054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 149"/>
          <p:cNvSpPr/>
          <p:nvPr/>
        </p:nvSpPr>
        <p:spPr>
          <a:xfrm>
            <a:off x="3588900" y="8400188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LINGUAS</a:t>
            </a:r>
          </a:p>
        </p:txBody>
      </p:sp>
      <p:cxnSp>
        <p:nvCxnSpPr>
          <p:cNvPr id="151" name="Straight Connector 150"/>
          <p:cNvCxnSpPr>
            <a:stCxn id="150" idx="3"/>
          </p:cNvCxnSpPr>
          <p:nvPr/>
        </p:nvCxnSpPr>
        <p:spPr>
          <a:xfrm>
            <a:off x="5026256" y="8588959"/>
            <a:ext cx="2536596" cy="105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 Box 189"/>
          <p:cNvSpPr txBox="1"/>
          <p:nvPr/>
        </p:nvSpPr>
        <p:spPr>
          <a:xfrm>
            <a:off x="3732276" y="8762585"/>
            <a:ext cx="3662511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Inglês: Leitura, Escrita, Conversação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Alemão: Leitura, Escrita, Conversação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Espanhol: Leitura, Escrita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4032" y="222694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SOBRE MIM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3300" y="4686129"/>
            <a:ext cx="3055164" cy="95680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pt-BR" sz="1100" dirty="0">
                <a:solidFill>
                  <a:srgbClr val="FFFFFF"/>
                </a:solidFill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84032" y="6318687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13301" y="6763752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84032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>
                <a:latin typeface="Arial" pitchFamily="34" charset="0"/>
                <a:cs typeface="Arial" pitchFamily="34" charset="0"/>
              </a:rPr>
              <a:t>PERSONALIDADE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13301" y="854576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3" y="2705045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008380" y="2638883"/>
            <a:ext cx="2400138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RUA/AVENIDA … SÃO PAULO - SP</a:t>
            </a: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358638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008381" y="3312226"/>
            <a:ext cx="240013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(01) 0203-0405</a:t>
            </a: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905857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008381" y="4029228"/>
            <a:ext cx="240013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4031" y="2524955"/>
            <a:ext cx="33574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84031" y="6616701"/>
            <a:ext cx="33069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4031" y="8423449"/>
            <a:ext cx="33574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558763" y="6836747"/>
            <a:ext cx="1882683" cy="98696"/>
            <a:chOff x="1413487" y="6334119"/>
            <a:chExt cx="1707219" cy="91440"/>
          </a:xfrm>
        </p:grpSpPr>
        <p:sp>
          <p:nvSpPr>
            <p:cNvPr id="10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3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4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5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6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8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9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0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4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1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558763" y="7071922"/>
            <a:ext cx="1882683" cy="98696"/>
            <a:chOff x="1413487" y="6334119"/>
            <a:chExt cx="1707219" cy="91440"/>
          </a:xfrm>
        </p:grpSpPr>
        <p:sp>
          <p:nvSpPr>
            <p:cNvPr id="93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4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5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6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7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8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9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0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4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6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558763" y="7307098"/>
            <a:ext cx="1882683" cy="98696"/>
            <a:chOff x="1413487" y="6334119"/>
            <a:chExt cx="1707219" cy="91440"/>
          </a:xfrm>
        </p:grpSpPr>
        <p:sp>
          <p:nvSpPr>
            <p:cNvPr id="134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5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6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7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8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9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0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1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2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6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558763" y="7542274"/>
            <a:ext cx="1882683" cy="98696"/>
            <a:chOff x="1413487" y="6334119"/>
            <a:chExt cx="1707219" cy="91440"/>
          </a:xfrm>
        </p:grpSpPr>
        <p:sp>
          <p:nvSpPr>
            <p:cNvPr id="149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558763" y="7777449"/>
            <a:ext cx="1882683" cy="98696"/>
            <a:chOff x="1413487" y="6334119"/>
            <a:chExt cx="1707219" cy="91440"/>
          </a:xfrm>
        </p:grpSpPr>
        <p:sp>
          <p:nvSpPr>
            <p:cNvPr id="16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1558763" y="8597445"/>
            <a:ext cx="1882683" cy="98696"/>
            <a:chOff x="1413487" y="6334119"/>
            <a:chExt cx="1707219" cy="91440"/>
          </a:xfrm>
        </p:grpSpPr>
        <p:sp>
          <p:nvSpPr>
            <p:cNvPr id="17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558763" y="8832620"/>
            <a:ext cx="1882683" cy="98696"/>
            <a:chOff x="1413487" y="6334119"/>
            <a:chExt cx="1707219" cy="91440"/>
          </a:xfrm>
        </p:grpSpPr>
        <p:sp>
          <p:nvSpPr>
            <p:cNvPr id="18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558763" y="9067796"/>
            <a:ext cx="1882683" cy="98696"/>
            <a:chOff x="1413487" y="6334119"/>
            <a:chExt cx="1707219" cy="91440"/>
          </a:xfrm>
        </p:grpSpPr>
        <p:sp>
          <p:nvSpPr>
            <p:cNvPr id="19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1558763" y="9302972"/>
            <a:ext cx="1882683" cy="98696"/>
            <a:chOff x="1413487" y="6334119"/>
            <a:chExt cx="1707219" cy="91440"/>
          </a:xfrm>
        </p:grpSpPr>
        <p:sp>
          <p:nvSpPr>
            <p:cNvPr id="20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1558763" y="9538147"/>
            <a:ext cx="1882683" cy="98696"/>
            <a:chOff x="1413487" y="6334119"/>
            <a:chExt cx="1707219" cy="91440"/>
          </a:xfrm>
        </p:grpSpPr>
        <p:sp>
          <p:nvSpPr>
            <p:cNvPr id="21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28" name="Rectangle 90"/>
          <p:cNvSpPr/>
          <p:nvPr/>
        </p:nvSpPr>
        <p:spPr>
          <a:xfrm>
            <a:off x="3887936" y="4728276"/>
            <a:ext cx="3522514" cy="331680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pt-B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229" name="Text Box 189"/>
          <p:cNvSpPr txBox="1"/>
          <p:nvPr/>
        </p:nvSpPr>
        <p:spPr>
          <a:xfrm>
            <a:off x="3894834" y="1972339"/>
            <a:ext cx="3515616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268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92384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445</Words>
  <Application>Microsoft Macintosh PowerPoint</Application>
  <PresentationFormat>Personnalisé</PresentationFormat>
  <Paragraphs>76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15</dc:title>
  <dc:subject/>
  <dc:creator>https://www.exemplodecv.com</dc:creator>
  <cp:keywords/>
  <dc:description/>
  <cp:lastModifiedBy>Axel Maille</cp:lastModifiedBy>
  <cp:revision>3</cp:revision>
  <dcterms:created xsi:type="dcterms:W3CDTF">2015-07-01T20:10:00Z</dcterms:created>
  <dcterms:modified xsi:type="dcterms:W3CDTF">2020-12-28T11:41:34Z</dcterms:modified>
  <cp:category/>
</cp:coreProperties>
</file>