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56685C-D0B3-7C4D-A821-C1032132F84E}" v="2" dt="2020-07-21T10:17:01.5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D456685C-D0B3-7C4D-A821-C1032132F84E}"/>
    <pc:docChg chg="undo custSel modSld">
      <pc:chgData name="Axel Maille" userId="065ad68c099279a8" providerId="LiveId" clId="{D456685C-D0B3-7C4D-A821-C1032132F84E}" dt="2020-07-21T10:17:06.811" v="17" actId="20577"/>
      <pc:docMkLst>
        <pc:docMk/>
      </pc:docMkLst>
      <pc:sldChg chg="addSp delSp modSp mod">
        <pc:chgData name="Axel Maille" userId="065ad68c099279a8" providerId="LiveId" clId="{D456685C-D0B3-7C4D-A821-C1032132F84E}" dt="2020-07-21T10:17:06.811" v="17" actId="20577"/>
        <pc:sldMkLst>
          <pc:docMk/>
          <pc:sldMk cId="3083235650" sldId="257"/>
        </pc:sldMkLst>
        <pc:spChg chg="add del mod">
          <ac:chgData name="Axel Maille" userId="065ad68c099279a8" providerId="LiveId" clId="{D456685C-D0B3-7C4D-A821-C1032132F84E}" dt="2020-07-21T10:17:01.579" v="11" actId="767"/>
          <ac:spMkLst>
            <pc:docMk/>
            <pc:sldMk cId="3083235650" sldId="257"/>
            <ac:spMk id="2" creationId="{2C4A460F-288C-4546-B581-BE231D5414F8}"/>
          </ac:spMkLst>
        </pc:spChg>
        <pc:spChg chg="mod">
          <ac:chgData name="Axel Maille" userId="065ad68c099279a8" providerId="LiveId" clId="{D456685C-D0B3-7C4D-A821-C1032132F84E}" dt="2020-07-21T10:17:06.811" v="17" actId="20577"/>
          <ac:spMkLst>
            <pc:docMk/>
            <pc:sldMk cId="3083235650" sldId="257"/>
            <ac:spMk id="6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540AE9-B8AF-2B46-975F-05DFBD6CA5D1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618EEA-6744-4149-B876-319EBDB354B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7418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5C8A8-16CE-4878-B592-0936399FE911}" type="slidenum">
              <a:rPr lang="en-PH" smtClean="0"/>
              <a:pPr/>
              <a:t>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232505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4385-6982-6142-971E-06129B08F864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30DF-0F4E-2140-95AC-2CCDECD4BB9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467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4385-6982-6142-971E-06129B08F864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30DF-0F4E-2140-95AC-2CCDECD4BB9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0465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4385-6982-6142-971E-06129B08F864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30DF-0F4E-2140-95AC-2CCDECD4BB9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1489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4385-6982-6142-971E-06129B08F864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30DF-0F4E-2140-95AC-2CCDECD4BB9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3440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4385-6982-6142-971E-06129B08F864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30DF-0F4E-2140-95AC-2CCDECD4BB9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221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4385-6982-6142-971E-06129B08F864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30DF-0F4E-2140-95AC-2CCDECD4BB9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4635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4385-6982-6142-971E-06129B08F864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30DF-0F4E-2140-95AC-2CCDECD4BB9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252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4385-6982-6142-971E-06129B08F864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30DF-0F4E-2140-95AC-2CCDECD4BB9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4890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4385-6982-6142-971E-06129B08F864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30DF-0F4E-2140-95AC-2CCDECD4BB9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9631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4385-6982-6142-971E-06129B08F864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30DF-0F4E-2140-95AC-2CCDECD4BB9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6643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4385-6982-6142-971E-06129B08F864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30DF-0F4E-2140-95AC-2CCDECD4BB9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6495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94385-6982-6142-971E-06129B08F864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130DF-0F4E-2140-95AC-2CCDECD4BB9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765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4808381" y="676901"/>
            <a:ext cx="1781305" cy="37754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FORMAÇÃO</a:t>
            </a:r>
          </a:p>
        </p:txBody>
      </p:sp>
      <p:sp>
        <p:nvSpPr>
          <p:cNvPr id="144" name="Rectangle 143"/>
          <p:cNvSpPr/>
          <p:nvPr/>
        </p:nvSpPr>
        <p:spPr>
          <a:xfrm>
            <a:off x="4808381" y="3932354"/>
            <a:ext cx="1765614" cy="377541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EXPERIÊNCIA</a:t>
            </a:r>
          </a:p>
        </p:txBody>
      </p:sp>
      <p:sp>
        <p:nvSpPr>
          <p:cNvPr id="150" name="Rectangle 149"/>
          <p:cNvSpPr/>
          <p:nvPr/>
        </p:nvSpPr>
        <p:spPr>
          <a:xfrm>
            <a:off x="4783531" y="8388383"/>
            <a:ext cx="2379814" cy="37754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REALIZAÇÕES</a:t>
            </a:r>
          </a:p>
        </p:txBody>
      </p:sp>
      <p:sp>
        <p:nvSpPr>
          <p:cNvPr id="152" name="Text Box 189"/>
          <p:cNvSpPr txBox="1"/>
          <p:nvPr/>
        </p:nvSpPr>
        <p:spPr>
          <a:xfrm>
            <a:off x="3804305" y="8750780"/>
            <a:ext cx="3662511" cy="1692831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| 2008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dolor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sit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amet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,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consectetur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adipiscing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elit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. In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faucibus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aliquet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faucibus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.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Aenean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dapibus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justo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diam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, a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rutrum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elit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.  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| 2008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dolor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sit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amet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,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consectetur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adipiscing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elit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. In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faucibus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aliquet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faucibus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.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Aenean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dapibus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justo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diam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, a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rutrum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elit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.  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3631273" y="602655"/>
            <a:ext cx="0" cy="9852761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3547598" y="273669"/>
            <a:ext cx="167350" cy="164493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pic>
        <p:nvPicPr>
          <p:cNvPr id="228" name="Picture 6" descr="C:\Users\ikkinallego\Downloads\black268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5618" y="85462"/>
            <a:ext cx="762411" cy="746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29" name="Picture 3" descr="C:\Users\ikkinallego\Downloads\boc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6273" y="3347154"/>
            <a:ext cx="598572" cy="585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30" name="Picture 2" descr="C:\Users\ikkinallego\Downloads\award52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947" y="7676076"/>
            <a:ext cx="709228" cy="69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31" name="Group 30"/>
          <p:cNvGrpSpPr/>
          <p:nvPr/>
        </p:nvGrpSpPr>
        <p:grpSpPr>
          <a:xfrm>
            <a:off x="58310" y="355916"/>
            <a:ext cx="3590969" cy="9923202"/>
            <a:chOff x="52876" y="329749"/>
            <a:chExt cx="3256294" cy="9193663"/>
          </a:xfrm>
        </p:grpSpPr>
        <p:sp>
          <p:nvSpPr>
            <p:cNvPr id="69" name="Rectangle 68"/>
            <p:cNvSpPr/>
            <p:nvPr/>
          </p:nvSpPr>
          <p:spPr>
            <a:xfrm>
              <a:off x="52876" y="1858372"/>
              <a:ext cx="3256294" cy="5364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PH" sz="4400" b="1" dirty="0">
                  <a:solidFill>
                    <a:schemeClr val="accent5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Pedro NUNO</a:t>
              </a: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52876" y="2258827"/>
              <a:ext cx="3256294" cy="5364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PH" sz="1500" b="1" spc="327" dirty="0">
                  <a:solidFill>
                    <a:schemeClr val="accent5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Cargo</a:t>
              </a:r>
            </a:p>
          </p:txBody>
        </p:sp>
        <p:sp>
          <p:nvSpPr>
            <p:cNvPr id="3" name="Rounded Rectangle 2"/>
            <p:cNvSpPr/>
            <p:nvPr/>
          </p:nvSpPr>
          <p:spPr>
            <a:xfrm>
              <a:off x="76199" y="2740072"/>
              <a:ext cx="3108960" cy="276105"/>
            </a:xfrm>
            <a:prstGeom prst="round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PH" sz="13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SOBRE MIM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93421" y="5122549"/>
              <a:ext cx="2991738" cy="717507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89"/>
                </a:spcAft>
              </a:pPr>
              <a:r>
                <a:rPr lang="pt-BR" sz="1100" dirty="0">
                  <a:solidFill>
                    <a:srgbClr val="000000"/>
                  </a:solidFill>
                  <a:latin typeface="Arial"/>
                  <a:cs typeface="Arial"/>
                </a:rPr>
                <a:t>Descrever brevemente sua trajetória profissional, suas habilidades e competências chave para o cargo pretendido e seus objetivos de carreira. Esta é uma introdução à sua carta de apresentação.</a:t>
              </a:r>
            </a:p>
          </p:txBody>
        </p:sp>
        <p:sp>
          <p:nvSpPr>
            <p:cNvPr id="77" name="Rounded Rectangle 76"/>
            <p:cNvSpPr/>
            <p:nvPr/>
          </p:nvSpPr>
          <p:spPr>
            <a:xfrm>
              <a:off x="76199" y="6341813"/>
              <a:ext cx="3108960" cy="276105"/>
            </a:xfrm>
            <a:prstGeom prst="round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PH" sz="13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HABILIDADES</a:t>
              </a: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117221" y="6754157"/>
              <a:ext cx="1710986" cy="11182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544"/>
                </a:spcAft>
              </a:pPr>
              <a:r>
                <a:rPr lang="fr-FR" sz="1100" b="1" dirty="0">
                  <a:latin typeface="Arial"/>
                  <a:ea typeface="Calibri"/>
                  <a:cs typeface="Times New Roman"/>
                </a:rPr>
                <a:t>ILLUSTRATOR</a:t>
              </a:r>
            </a:p>
            <a:p>
              <a:pPr>
                <a:spcAft>
                  <a:spcPts val="544"/>
                </a:spcAft>
              </a:pPr>
              <a:r>
                <a:rPr lang="fr-FR" sz="1100" b="1" dirty="0">
                  <a:latin typeface="Arial"/>
                  <a:ea typeface="Calibri"/>
                  <a:cs typeface="Times New Roman"/>
                </a:rPr>
                <a:t>PHOTOSHOP</a:t>
              </a:r>
            </a:p>
            <a:p>
              <a:pPr>
                <a:spcAft>
                  <a:spcPts val="544"/>
                </a:spcAft>
              </a:pPr>
              <a:r>
                <a:rPr lang="fr-FR" sz="1100" b="1" dirty="0">
                  <a:latin typeface="Arial"/>
                  <a:ea typeface="Calibri"/>
                  <a:cs typeface="Times New Roman"/>
                </a:rPr>
                <a:t>COREL DRAW</a:t>
              </a:r>
            </a:p>
            <a:p>
              <a:pPr>
                <a:spcAft>
                  <a:spcPts val="544"/>
                </a:spcAft>
              </a:pPr>
              <a:r>
                <a:rPr lang="fr-FR" sz="1100" b="1" dirty="0">
                  <a:latin typeface="Arial"/>
                  <a:ea typeface="Calibri"/>
                  <a:cs typeface="Times New Roman"/>
                </a:rPr>
                <a:t>DREAMWEAVER</a:t>
              </a:r>
            </a:p>
            <a:p>
              <a:pPr>
                <a:spcAft>
                  <a:spcPts val="544"/>
                </a:spcAft>
              </a:pPr>
              <a:r>
                <a:rPr lang="fr-FR" sz="1100" b="1" dirty="0">
                  <a:latin typeface="Arial"/>
                  <a:ea typeface="Calibri"/>
                  <a:cs typeface="Times New Roman"/>
                </a:rPr>
                <a:t>HTML/CSS3</a:t>
              </a:r>
            </a:p>
          </p:txBody>
        </p:sp>
        <p:sp>
          <p:nvSpPr>
            <p:cNvPr id="115" name="Rounded Rectangle 114"/>
            <p:cNvSpPr/>
            <p:nvPr/>
          </p:nvSpPr>
          <p:spPr>
            <a:xfrm>
              <a:off x="76199" y="7988895"/>
              <a:ext cx="3108960" cy="276105"/>
            </a:xfrm>
            <a:prstGeom prst="round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PH" sz="13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PERSONALIDADE</a:t>
              </a: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117221" y="8405157"/>
              <a:ext cx="1710986" cy="11182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544"/>
                </a:spcAft>
              </a:pPr>
              <a:r>
                <a:rPr lang="fr-FR" sz="1100" b="1" dirty="0">
                  <a:latin typeface="Arial"/>
                  <a:ea typeface="Calibri"/>
                  <a:cs typeface="Times New Roman"/>
                </a:rPr>
                <a:t>LOREM IPSUM</a:t>
              </a:r>
            </a:p>
            <a:p>
              <a:pPr>
                <a:spcAft>
                  <a:spcPts val="544"/>
                </a:spcAft>
              </a:pPr>
              <a:r>
                <a:rPr lang="fr-FR" sz="1100" b="1" dirty="0">
                  <a:latin typeface="Arial"/>
                  <a:ea typeface="Calibri"/>
                  <a:cs typeface="Times New Roman"/>
                </a:rPr>
                <a:t>LOREM IPSUM</a:t>
              </a:r>
            </a:p>
            <a:p>
              <a:pPr>
                <a:spcAft>
                  <a:spcPts val="544"/>
                </a:spcAft>
              </a:pPr>
              <a:r>
                <a:rPr lang="fr-FR" sz="1100" b="1" dirty="0">
                  <a:latin typeface="Arial"/>
                  <a:ea typeface="Calibri"/>
                  <a:cs typeface="Times New Roman"/>
                </a:rPr>
                <a:t>LOREM IPSUM</a:t>
              </a:r>
            </a:p>
            <a:p>
              <a:pPr>
                <a:spcAft>
                  <a:spcPts val="544"/>
                </a:spcAft>
              </a:pPr>
              <a:r>
                <a:rPr lang="fr-FR" sz="1100" b="1" dirty="0">
                  <a:latin typeface="Arial"/>
                  <a:ea typeface="Calibri"/>
                  <a:cs typeface="Times New Roman"/>
                </a:rPr>
                <a:t>LOREM IPSUM</a:t>
              </a:r>
            </a:p>
            <a:p>
              <a:pPr>
                <a:spcAft>
                  <a:spcPts val="544"/>
                </a:spcAft>
              </a:pPr>
              <a:r>
                <a:rPr lang="fr-FR" sz="1100" b="1" dirty="0">
                  <a:latin typeface="Arial"/>
                  <a:ea typeface="Calibri"/>
                  <a:cs typeface="Times New Roman"/>
                </a:rPr>
                <a:t>LOREM IPSUM</a:t>
              </a:r>
            </a:p>
          </p:txBody>
        </p:sp>
        <p:pic>
          <p:nvPicPr>
            <p:cNvPr id="85" name="Picture 3" descr="C:\Users\ikkinallego\Downloads\location76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421" y="3377169"/>
              <a:ext cx="305578" cy="3055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6" name="Rectangle 85"/>
            <p:cNvSpPr/>
            <p:nvPr/>
          </p:nvSpPr>
          <p:spPr>
            <a:xfrm>
              <a:off x="914400" y="3315871"/>
              <a:ext cx="2176448" cy="39920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PH" sz="11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RUA/AVENIDA … SÃO PAULO - SP</a:t>
              </a:r>
            </a:p>
          </p:txBody>
        </p:sp>
        <p:pic>
          <p:nvPicPr>
            <p:cNvPr id="87" name="Picture 4" descr="C:\Users\ikkinallego\Downloads\telephone5.png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421" y="3982711"/>
              <a:ext cx="314603" cy="3146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8" name="Rectangle 87"/>
            <p:cNvSpPr/>
            <p:nvPr/>
          </p:nvSpPr>
          <p:spPr>
            <a:xfrm>
              <a:off x="914401" y="3939710"/>
              <a:ext cx="2176448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PH" sz="11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(01) 0203-0405</a:t>
              </a:r>
            </a:p>
          </p:txBody>
        </p:sp>
        <p:pic>
          <p:nvPicPr>
            <p:cNvPr id="89" name="Picture 5" descr="C:\Users\ikkinallego\Downloads\email5 (1).png"/>
            <p:cNvPicPr>
              <a:picLocks noChangeAspect="1" noChangeArrowheads="1"/>
            </p:cNvPicPr>
            <p:nvPr/>
          </p:nvPicPr>
          <p:blipFill>
            <a:blip r:embed="rId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421" y="4489699"/>
              <a:ext cx="461713" cy="4617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0" name="Rectangle 89"/>
            <p:cNvSpPr/>
            <p:nvPr/>
          </p:nvSpPr>
          <p:spPr>
            <a:xfrm>
              <a:off x="914400" y="4603999"/>
              <a:ext cx="2176447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PH" sz="1100" dirty="0">
                  <a:latin typeface="Arial" pitchFamily="34" charset="0"/>
                  <a:cs typeface="Arial" pitchFamily="34" charset="0"/>
                </a:rPr>
                <a:t>mail@mail.com</a:t>
              </a:r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1337287" y="6821786"/>
              <a:ext cx="1707219" cy="91440"/>
              <a:chOff x="1413487" y="6334119"/>
              <a:chExt cx="1707219" cy="91440"/>
            </a:xfrm>
            <a:solidFill>
              <a:schemeClr val="accent5">
                <a:lumMod val="75000"/>
              </a:schemeClr>
            </a:solidFill>
          </p:grpSpPr>
          <p:sp>
            <p:nvSpPr>
              <p:cNvPr id="10" name="Oval 9"/>
              <p:cNvSpPr/>
              <p:nvPr/>
            </p:nvSpPr>
            <p:spPr>
              <a:xfrm>
                <a:off x="1772549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73" name="Oval 72"/>
              <p:cNvSpPr/>
              <p:nvPr/>
            </p:nvSpPr>
            <p:spPr>
              <a:xfrm>
                <a:off x="2131611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1952080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2311142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76" name="Oval 75"/>
              <p:cNvSpPr/>
              <p:nvPr/>
            </p:nvSpPr>
            <p:spPr>
              <a:xfrm>
                <a:off x="2490673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78" name="Oval 77"/>
              <p:cNvSpPr/>
              <p:nvPr/>
            </p:nvSpPr>
            <p:spPr>
              <a:xfrm>
                <a:off x="2670204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79" name="Oval 78"/>
              <p:cNvSpPr/>
              <p:nvPr/>
            </p:nvSpPr>
            <p:spPr>
              <a:xfrm>
                <a:off x="2849735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80" name="Oval 79"/>
              <p:cNvSpPr/>
              <p:nvPr/>
            </p:nvSpPr>
            <p:spPr>
              <a:xfrm>
                <a:off x="1593018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84" name="Oval 83"/>
              <p:cNvSpPr/>
              <p:nvPr/>
            </p:nvSpPr>
            <p:spPr>
              <a:xfrm>
                <a:off x="3029266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91" name="Oval 90"/>
              <p:cNvSpPr/>
              <p:nvPr/>
            </p:nvSpPr>
            <p:spPr>
              <a:xfrm>
                <a:off x="1413487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2" name="Group 91"/>
            <p:cNvGrpSpPr/>
            <p:nvPr/>
          </p:nvGrpSpPr>
          <p:grpSpPr>
            <a:xfrm>
              <a:off x="1337287" y="7039672"/>
              <a:ext cx="1707219" cy="91440"/>
              <a:chOff x="1413487" y="6334119"/>
              <a:chExt cx="1707219" cy="91440"/>
            </a:xfrm>
            <a:solidFill>
              <a:schemeClr val="accent5">
                <a:lumMod val="75000"/>
              </a:schemeClr>
            </a:solidFill>
          </p:grpSpPr>
          <p:sp>
            <p:nvSpPr>
              <p:cNvPr id="93" name="Oval 92"/>
              <p:cNvSpPr/>
              <p:nvPr/>
            </p:nvSpPr>
            <p:spPr>
              <a:xfrm>
                <a:off x="1772549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94" name="Oval 93"/>
              <p:cNvSpPr/>
              <p:nvPr/>
            </p:nvSpPr>
            <p:spPr>
              <a:xfrm>
                <a:off x="2131611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95" name="Oval 94"/>
              <p:cNvSpPr/>
              <p:nvPr/>
            </p:nvSpPr>
            <p:spPr>
              <a:xfrm>
                <a:off x="1952080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96" name="Oval 95"/>
              <p:cNvSpPr/>
              <p:nvPr/>
            </p:nvSpPr>
            <p:spPr>
              <a:xfrm>
                <a:off x="2311142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97" name="Oval 96"/>
              <p:cNvSpPr/>
              <p:nvPr/>
            </p:nvSpPr>
            <p:spPr>
              <a:xfrm>
                <a:off x="2490673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98" name="Oval 97"/>
              <p:cNvSpPr/>
              <p:nvPr/>
            </p:nvSpPr>
            <p:spPr>
              <a:xfrm>
                <a:off x="2670204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99" name="Oval 98"/>
              <p:cNvSpPr/>
              <p:nvPr/>
            </p:nvSpPr>
            <p:spPr>
              <a:xfrm>
                <a:off x="2849735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00" name="Oval 99"/>
              <p:cNvSpPr/>
              <p:nvPr/>
            </p:nvSpPr>
            <p:spPr>
              <a:xfrm>
                <a:off x="1593018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14" name="Oval 113"/>
              <p:cNvSpPr/>
              <p:nvPr/>
            </p:nvSpPr>
            <p:spPr>
              <a:xfrm>
                <a:off x="3029266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16" name="Oval 115"/>
              <p:cNvSpPr/>
              <p:nvPr/>
            </p:nvSpPr>
            <p:spPr>
              <a:xfrm>
                <a:off x="1413487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33" name="Group 132"/>
            <p:cNvGrpSpPr/>
            <p:nvPr/>
          </p:nvGrpSpPr>
          <p:grpSpPr>
            <a:xfrm>
              <a:off x="1337287" y="7257558"/>
              <a:ext cx="1707219" cy="91440"/>
              <a:chOff x="1413487" y="6334119"/>
              <a:chExt cx="1707219" cy="91440"/>
            </a:xfrm>
            <a:solidFill>
              <a:schemeClr val="accent5">
                <a:lumMod val="75000"/>
              </a:schemeClr>
            </a:solidFill>
          </p:grpSpPr>
          <p:sp>
            <p:nvSpPr>
              <p:cNvPr id="134" name="Oval 133"/>
              <p:cNvSpPr/>
              <p:nvPr/>
            </p:nvSpPr>
            <p:spPr>
              <a:xfrm>
                <a:off x="1772549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35" name="Oval 134"/>
              <p:cNvSpPr/>
              <p:nvPr/>
            </p:nvSpPr>
            <p:spPr>
              <a:xfrm>
                <a:off x="2131611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36" name="Oval 135"/>
              <p:cNvSpPr/>
              <p:nvPr/>
            </p:nvSpPr>
            <p:spPr>
              <a:xfrm>
                <a:off x="1952080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37" name="Oval 136"/>
              <p:cNvSpPr/>
              <p:nvPr/>
            </p:nvSpPr>
            <p:spPr>
              <a:xfrm>
                <a:off x="2311142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38" name="Oval 137"/>
              <p:cNvSpPr/>
              <p:nvPr/>
            </p:nvSpPr>
            <p:spPr>
              <a:xfrm>
                <a:off x="2490673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39" name="Oval 138"/>
              <p:cNvSpPr/>
              <p:nvPr/>
            </p:nvSpPr>
            <p:spPr>
              <a:xfrm>
                <a:off x="2670204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Oval 139"/>
              <p:cNvSpPr/>
              <p:nvPr/>
            </p:nvSpPr>
            <p:spPr>
              <a:xfrm>
                <a:off x="2849735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41" name="Oval 140"/>
              <p:cNvSpPr/>
              <p:nvPr/>
            </p:nvSpPr>
            <p:spPr>
              <a:xfrm>
                <a:off x="1593018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42" name="Oval 141"/>
              <p:cNvSpPr/>
              <p:nvPr/>
            </p:nvSpPr>
            <p:spPr>
              <a:xfrm>
                <a:off x="3029266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46" name="Oval 145"/>
              <p:cNvSpPr/>
              <p:nvPr/>
            </p:nvSpPr>
            <p:spPr>
              <a:xfrm>
                <a:off x="1413487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47" name="Group 146"/>
            <p:cNvGrpSpPr/>
            <p:nvPr/>
          </p:nvGrpSpPr>
          <p:grpSpPr>
            <a:xfrm>
              <a:off x="1337287" y="7475444"/>
              <a:ext cx="1707219" cy="91440"/>
              <a:chOff x="1413487" y="6334119"/>
              <a:chExt cx="1707219" cy="91440"/>
            </a:xfrm>
            <a:solidFill>
              <a:schemeClr val="accent5">
                <a:lumMod val="75000"/>
              </a:schemeClr>
            </a:solidFill>
          </p:grpSpPr>
          <p:sp>
            <p:nvSpPr>
              <p:cNvPr id="149" name="Oval 148"/>
              <p:cNvSpPr/>
              <p:nvPr/>
            </p:nvSpPr>
            <p:spPr>
              <a:xfrm>
                <a:off x="1772549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53" name="Oval 152"/>
              <p:cNvSpPr/>
              <p:nvPr/>
            </p:nvSpPr>
            <p:spPr>
              <a:xfrm>
                <a:off x="2131611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54" name="Oval 153"/>
              <p:cNvSpPr/>
              <p:nvPr/>
            </p:nvSpPr>
            <p:spPr>
              <a:xfrm>
                <a:off x="1952080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55" name="Oval 154"/>
              <p:cNvSpPr/>
              <p:nvPr/>
            </p:nvSpPr>
            <p:spPr>
              <a:xfrm>
                <a:off x="2311142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56" name="Oval 155"/>
              <p:cNvSpPr/>
              <p:nvPr/>
            </p:nvSpPr>
            <p:spPr>
              <a:xfrm>
                <a:off x="2490673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57" name="Oval 156"/>
              <p:cNvSpPr/>
              <p:nvPr/>
            </p:nvSpPr>
            <p:spPr>
              <a:xfrm>
                <a:off x="2670204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58" name="Oval 157"/>
              <p:cNvSpPr/>
              <p:nvPr/>
            </p:nvSpPr>
            <p:spPr>
              <a:xfrm>
                <a:off x="2849735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59" name="Oval 158"/>
              <p:cNvSpPr/>
              <p:nvPr/>
            </p:nvSpPr>
            <p:spPr>
              <a:xfrm>
                <a:off x="1593018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60" name="Oval 159"/>
              <p:cNvSpPr/>
              <p:nvPr/>
            </p:nvSpPr>
            <p:spPr>
              <a:xfrm>
                <a:off x="3029266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61" name="Oval 160"/>
              <p:cNvSpPr/>
              <p:nvPr/>
            </p:nvSpPr>
            <p:spPr>
              <a:xfrm>
                <a:off x="1413487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62" name="Group 161"/>
            <p:cNvGrpSpPr/>
            <p:nvPr/>
          </p:nvGrpSpPr>
          <p:grpSpPr>
            <a:xfrm>
              <a:off x="1337287" y="7693329"/>
              <a:ext cx="1707219" cy="91440"/>
              <a:chOff x="1413487" y="6334119"/>
              <a:chExt cx="1707219" cy="91440"/>
            </a:xfrm>
            <a:solidFill>
              <a:schemeClr val="accent5">
                <a:lumMod val="75000"/>
              </a:schemeClr>
            </a:solidFill>
          </p:grpSpPr>
          <p:sp>
            <p:nvSpPr>
              <p:cNvPr id="163" name="Oval 162"/>
              <p:cNvSpPr/>
              <p:nvPr/>
            </p:nvSpPr>
            <p:spPr>
              <a:xfrm>
                <a:off x="1772549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64" name="Oval 163"/>
              <p:cNvSpPr/>
              <p:nvPr/>
            </p:nvSpPr>
            <p:spPr>
              <a:xfrm>
                <a:off x="2131611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65" name="Oval 164"/>
              <p:cNvSpPr/>
              <p:nvPr/>
            </p:nvSpPr>
            <p:spPr>
              <a:xfrm>
                <a:off x="1952080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66" name="Oval 165"/>
              <p:cNvSpPr/>
              <p:nvPr/>
            </p:nvSpPr>
            <p:spPr>
              <a:xfrm>
                <a:off x="2311142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67" name="Oval 166"/>
              <p:cNvSpPr/>
              <p:nvPr/>
            </p:nvSpPr>
            <p:spPr>
              <a:xfrm>
                <a:off x="2490673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68" name="Oval 167"/>
              <p:cNvSpPr/>
              <p:nvPr/>
            </p:nvSpPr>
            <p:spPr>
              <a:xfrm>
                <a:off x="2670204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69" name="Oval 168"/>
              <p:cNvSpPr/>
              <p:nvPr/>
            </p:nvSpPr>
            <p:spPr>
              <a:xfrm>
                <a:off x="2849735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70" name="Oval 169"/>
              <p:cNvSpPr/>
              <p:nvPr/>
            </p:nvSpPr>
            <p:spPr>
              <a:xfrm>
                <a:off x="1593018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71" name="Oval 170"/>
              <p:cNvSpPr/>
              <p:nvPr/>
            </p:nvSpPr>
            <p:spPr>
              <a:xfrm>
                <a:off x="3029266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72" name="Oval 171"/>
              <p:cNvSpPr/>
              <p:nvPr/>
            </p:nvSpPr>
            <p:spPr>
              <a:xfrm>
                <a:off x="1413487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73" name="Group 172"/>
            <p:cNvGrpSpPr/>
            <p:nvPr/>
          </p:nvGrpSpPr>
          <p:grpSpPr>
            <a:xfrm>
              <a:off x="1337287" y="8453040"/>
              <a:ext cx="1707219" cy="91440"/>
              <a:chOff x="1413487" y="6334119"/>
              <a:chExt cx="1707219" cy="91440"/>
            </a:xfrm>
            <a:solidFill>
              <a:schemeClr val="accent5">
                <a:lumMod val="75000"/>
              </a:schemeClr>
            </a:solidFill>
          </p:grpSpPr>
          <p:sp>
            <p:nvSpPr>
              <p:cNvPr id="174" name="Oval 173"/>
              <p:cNvSpPr/>
              <p:nvPr/>
            </p:nvSpPr>
            <p:spPr>
              <a:xfrm>
                <a:off x="1772549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75" name="Oval 174"/>
              <p:cNvSpPr/>
              <p:nvPr/>
            </p:nvSpPr>
            <p:spPr>
              <a:xfrm>
                <a:off x="2131611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76" name="Oval 175"/>
              <p:cNvSpPr/>
              <p:nvPr/>
            </p:nvSpPr>
            <p:spPr>
              <a:xfrm>
                <a:off x="1952080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77" name="Oval 176"/>
              <p:cNvSpPr/>
              <p:nvPr/>
            </p:nvSpPr>
            <p:spPr>
              <a:xfrm>
                <a:off x="2311142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78" name="Oval 177"/>
              <p:cNvSpPr/>
              <p:nvPr/>
            </p:nvSpPr>
            <p:spPr>
              <a:xfrm>
                <a:off x="2490673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79" name="Oval 178"/>
              <p:cNvSpPr/>
              <p:nvPr/>
            </p:nvSpPr>
            <p:spPr>
              <a:xfrm>
                <a:off x="2670204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80" name="Oval 179"/>
              <p:cNvSpPr/>
              <p:nvPr/>
            </p:nvSpPr>
            <p:spPr>
              <a:xfrm>
                <a:off x="2849735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81" name="Oval 180"/>
              <p:cNvSpPr/>
              <p:nvPr/>
            </p:nvSpPr>
            <p:spPr>
              <a:xfrm>
                <a:off x="1593018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82" name="Oval 181"/>
              <p:cNvSpPr/>
              <p:nvPr/>
            </p:nvSpPr>
            <p:spPr>
              <a:xfrm>
                <a:off x="3029266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83" name="Oval 182"/>
              <p:cNvSpPr/>
              <p:nvPr/>
            </p:nvSpPr>
            <p:spPr>
              <a:xfrm>
                <a:off x="1413487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84" name="Group 183"/>
            <p:cNvGrpSpPr/>
            <p:nvPr/>
          </p:nvGrpSpPr>
          <p:grpSpPr>
            <a:xfrm>
              <a:off x="1337287" y="8670926"/>
              <a:ext cx="1707219" cy="91440"/>
              <a:chOff x="1413487" y="6334119"/>
              <a:chExt cx="1707219" cy="91440"/>
            </a:xfrm>
            <a:solidFill>
              <a:schemeClr val="accent5">
                <a:lumMod val="75000"/>
              </a:schemeClr>
            </a:solidFill>
          </p:grpSpPr>
          <p:sp>
            <p:nvSpPr>
              <p:cNvPr id="185" name="Oval 184"/>
              <p:cNvSpPr/>
              <p:nvPr/>
            </p:nvSpPr>
            <p:spPr>
              <a:xfrm>
                <a:off x="1772549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86" name="Oval 185"/>
              <p:cNvSpPr/>
              <p:nvPr/>
            </p:nvSpPr>
            <p:spPr>
              <a:xfrm>
                <a:off x="2131611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87" name="Oval 186"/>
              <p:cNvSpPr/>
              <p:nvPr/>
            </p:nvSpPr>
            <p:spPr>
              <a:xfrm>
                <a:off x="1952080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88" name="Oval 187"/>
              <p:cNvSpPr/>
              <p:nvPr/>
            </p:nvSpPr>
            <p:spPr>
              <a:xfrm>
                <a:off x="2311142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89" name="Oval 188"/>
              <p:cNvSpPr/>
              <p:nvPr/>
            </p:nvSpPr>
            <p:spPr>
              <a:xfrm>
                <a:off x="2490673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90" name="Oval 189"/>
              <p:cNvSpPr/>
              <p:nvPr/>
            </p:nvSpPr>
            <p:spPr>
              <a:xfrm>
                <a:off x="2670204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91" name="Oval 190"/>
              <p:cNvSpPr/>
              <p:nvPr/>
            </p:nvSpPr>
            <p:spPr>
              <a:xfrm>
                <a:off x="2849735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92" name="Oval 191"/>
              <p:cNvSpPr/>
              <p:nvPr/>
            </p:nvSpPr>
            <p:spPr>
              <a:xfrm>
                <a:off x="1593018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93" name="Oval 192"/>
              <p:cNvSpPr/>
              <p:nvPr/>
            </p:nvSpPr>
            <p:spPr>
              <a:xfrm>
                <a:off x="3029266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94" name="Oval 193"/>
              <p:cNvSpPr/>
              <p:nvPr/>
            </p:nvSpPr>
            <p:spPr>
              <a:xfrm>
                <a:off x="1413487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95" name="Group 194"/>
            <p:cNvGrpSpPr/>
            <p:nvPr/>
          </p:nvGrpSpPr>
          <p:grpSpPr>
            <a:xfrm>
              <a:off x="1337287" y="8888812"/>
              <a:ext cx="1707219" cy="91440"/>
              <a:chOff x="1413487" y="6334119"/>
              <a:chExt cx="1707219" cy="91440"/>
            </a:xfrm>
            <a:solidFill>
              <a:schemeClr val="accent5">
                <a:lumMod val="75000"/>
              </a:schemeClr>
            </a:solidFill>
          </p:grpSpPr>
          <p:sp>
            <p:nvSpPr>
              <p:cNvPr id="196" name="Oval 195"/>
              <p:cNvSpPr/>
              <p:nvPr/>
            </p:nvSpPr>
            <p:spPr>
              <a:xfrm>
                <a:off x="1772549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97" name="Oval 196"/>
              <p:cNvSpPr/>
              <p:nvPr/>
            </p:nvSpPr>
            <p:spPr>
              <a:xfrm>
                <a:off x="2131611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98" name="Oval 197"/>
              <p:cNvSpPr/>
              <p:nvPr/>
            </p:nvSpPr>
            <p:spPr>
              <a:xfrm>
                <a:off x="1952080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99" name="Oval 198"/>
              <p:cNvSpPr/>
              <p:nvPr/>
            </p:nvSpPr>
            <p:spPr>
              <a:xfrm>
                <a:off x="2311142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00" name="Oval 199"/>
              <p:cNvSpPr/>
              <p:nvPr/>
            </p:nvSpPr>
            <p:spPr>
              <a:xfrm>
                <a:off x="2490673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01" name="Oval 200"/>
              <p:cNvSpPr/>
              <p:nvPr/>
            </p:nvSpPr>
            <p:spPr>
              <a:xfrm>
                <a:off x="2670204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02" name="Oval 201"/>
              <p:cNvSpPr/>
              <p:nvPr/>
            </p:nvSpPr>
            <p:spPr>
              <a:xfrm>
                <a:off x="2849735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03" name="Oval 202"/>
              <p:cNvSpPr/>
              <p:nvPr/>
            </p:nvSpPr>
            <p:spPr>
              <a:xfrm>
                <a:off x="1593018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04" name="Oval 203"/>
              <p:cNvSpPr/>
              <p:nvPr/>
            </p:nvSpPr>
            <p:spPr>
              <a:xfrm>
                <a:off x="3029266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05" name="Oval 204"/>
              <p:cNvSpPr/>
              <p:nvPr/>
            </p:nvSpPr>
            <p:spPr>
              <a:xfrm>
                <a:off x="1413487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06" name="Group 205"/>
            <p:cNvGrpSpPr/>
            <p:nvPr/>
          </p:nvGrpSpPr>
          <p:grpSpPr>
            <a:xfrm>
              <a:off x="1337287" y="9106698"/>
              <a:ext cx="1707219" cy="91440"/>
              <a:chOff x="1413487" y="6334119"/>
              <a:chExt cx="1707219" cy="91440"/>
            </a:xfrm>
            <a:solidFill>
              <a:schemeClr val="accent5">
                <a:lumMod val="75000"/>
              </a:schemeClr>
            </a:solidFill>
          </p:grpSpPr>
          <p:sp>
            <p:nvSpPr>
              <p:cNvPr id="207" name="Oval 206"/>
              <p:cNvSpPr/>
              <p:nvPr/>
            </p:nvSpPr>
            <p:spPr>
              <a:xfrm>
                <a:off x="1772549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08" name="Oval 207"/>
              <p:cNvSpPr/>
              <p:nvPr/>
            </p:nvSpPr>
            <p:spPr>
              <a:xfrm>
                <a:off x="2131611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09" name="Oval 208"/>
              <p:cNvSpPr/>
              <p:nvPr/>
            </p:nvSpPr>
            <p:spPr>
              <a:xfrm>
                <a:off x="1952080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10" name="Oval 209"/>
              <p:cNvSpPr/>
              <p:nvPr/>
            </p:nvSpPr>
            <p:spPr>
              <a:xfrm>
                <a:off x="2311142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11" name="Oval 210"/>
              <p:cNvSpPr/>
              <p:nvPr/>
            </p:nvSpPr>
            <p:spPr>
              <a:xfrm>
                <a:off x="2490673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12" name="Oval 211"/>
              <p:cNvSpPr/>
              <p:nvPr/>
            </p:nvSpPr>
            <p:spPr>
              <a:xfrm>
                <a:off x="2670204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13" name="Oval 212"/>
              <p:cNvSpPr/>
              <p:nvPr/>
            </p:nvSpPr>
            <p:spPr>
              <a:xfrm>
                <a:off x="2849735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14" name="Oval 213"/>
              <p:cNvSpPr/>
              <p:nvPr/>
            </p:nvSpPr>
            <p:spPr>
              <a:xfrm>
                <a:off x="1593018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15" name="Oval 214"/>
              <p:cNvSpPr/>
              <p:nvPr/>
            </p:nvSpPr>
            <p:spPr>
              <a:xfrm>
                <a:off x="3029266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16" name="Oval 215"/>
              <p:cNvSpPr/>
              <p:nvPr/>
            </p:nvSpPr>
            <p:spPr>
              <a:xfrm>
                <a:off x="1413487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17" name="Group 216"/>
            <p:cNvGrpSpPr/>
            <p:nvPr/>
          </p:nvGrpSpPr>
          <p:grpSpPr>
            <a:xfrm>
              <a:off x="1337287" y="9324583"/>
              <a:ext cx="1707219" cy="91440"/>
              <a:chOff x="1413487" y="6334119"/>
              <a:chExt cx="1707219" cy="91440"/>
            </a:xfrm>
            <a:solidFill>
              <a:schemeClr val="accent5">
                <a:lumMod val="75000"/>
              </a:schemeClr>
            </a:solidFill>
          </p:grpSpPr>
          <p:sp>
            <p:nvSpPr>
              <p:cNvPr id="218" name="Oval 217"/>
              <p:cNvSpPr/>
              <p:nvPr/>
            </p:nvSpPr>
            <p:spPr>
              <a:xfrm>
                <a:off x="1772549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19" name="Oval 218"/>
              <p:cNvSpPr/>
              <p:nvPr/>
            </p:nvSpPr>
            <p:spPr>
              <a:xfrm>
                <a:off x="2131611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20" name="Oval 219"/>
              <p:cNvSpPr/>
              <p:nvPr/>
            </p:nvSpPr>
            <p:spPr>
              <a:xfrm>
                <a:off x="1952080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21" name="Oval 220"/>
              <p:cNvSpPr/>
              <p:nvPr/>
            </p:nvSpPr>
            <p:spPr>
              <a:xfrm>
                <a:off x="2311142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22" name="Oval 221"/>
              <p:cNvSpPr/>
              <p:nvPr/>
            </p:nvSpPr>
            <p:spPr>
              <a:xfrm>
                <a:off x="2490673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23" name="Oval 222"/>
              <p:cNvSpPr/>
              <p:nvPr/>
            </p:nvSpPr>
            <p:spPr>
              <a:xfrm>
                <a:off x="2670204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24" name="Oval 223"/>
              <p:cNvSpPr/>
              <p:nvPr/>
            </p:nvSpPr>
            <p:spPr>
              <a:xfrm>
                <a:off x="2849735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25" name="Oval 224"/>
              <p:cNvSpPr/>
              <p:nvPr/>
            </p:nvSpPr>
            <p:spPr>
              <a:xfrm>
                <a:off x="1593018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26" name="Oval 225"/>
              <p:cNvSpPr/>
              <p:nvPr/>
            </p:nvSpPr>
            <p:spPr>
              <a:xfrm>
                <a:off x="3029266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27" name="Oval 226"/>
              <p:cNvSpPr/>
              <p:nvPr/>
            </p:nvSpPr>
            <p:spPr>
              <a:xfrm>
                <a:off x="1413487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0" name="Rectangle 29"/>
            <p:cNvSpPr/>
            <p:nvPr/>
          </p:nvSpPr>
          <p:spPr>
            <a:xfrm>
              <a:off x="193421" y="329749"/>
              <a:ext cx="2805365" cy="1345063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PH" sz="4400" dirty="0"/>
                <a:t>FOTO</a:t>
              </a:r>
            </a:p>
          </p:txBody>
        </p:sp>
      </p:grpSp>
      <p:sp>
        <p:nvSpPr>
          <p:cNvPr id="145" name="Rectangle 90"/>
          <p:cNvSpPr/>
          <p:nvPr/>
        </p:nvSpPr>
        <p:spPr>
          <a:xfrm>
            <a:off x="3887936" y="4356801"/>
            <a:ext cx="3522514" cy="3316807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DA EMPRESA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pt-BR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DA EMPRESA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pt-BR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DA EMPRESA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pt-BR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</a:p>
          <a:p>
            <a:endParaRPr lang="pt-B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DA EMPRESA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pt-BR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  <a:endParaRPr lang="fr-FR" sz="1100" b="1" dirty="0">
              <a:latin typeface="Arial"/>
              <a:ea typeface="Calibri"/>
              <a:cs typeface="Times New Roman"/>
            </a:endParaRPr>
          </a:p>
        </p:txBody>
      </p:sp>
      <p:sp>
        <p:nvSpPr>
          <p:cNvPr id="151" name="Text Box 189"/>
          <p:cNvSpPr txBox="1"/>
          <p:nvPr/>
        </p:nvSpPr>
        <p:spPr>
          <a:xfrm>
            <a:off x="3894834" y="1143664"/>
            <a:ext cx="3515616" cy="227924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cs typeface="Calibri"/>
              </a:rPr>
              <a:t>CURSO</a:t>
            </a:r>
            <a:r>
              <a:rPr lang="fr-FR" sz="1100" b="1" dirty="0">
                <a:solidFill>
                  <a:srgbClr val="000000"/>
                </a:solidFill>
                <a:effectLst/>
                <a:latin typeface="+mn-lt"/>
                <a:cs typeface="Calibri"/>
              </a:rPr>
              <a:t>| 2000 – 2003</a:t>
            </a:r>
          </a:p>
          <a:p>
            <a:r>
              <a:rPr lang="pt-BR" sz="1100" dirty="0">
                <a:solidFill>
                  <a:srgbClr val="404040"/>
                </a:solidFill>
                <a:cs typeface="Calibri"/>
              </a:rPr>
              <a:t>Descrever as características do curso: instituição, diploma obtido, etc.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CURSO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pt-BR" sz="1100" dirty="0">
                <a:solidFill>
                  <a:srgbClr val="404040"/>
                </a:solidFill>
                <a:cs typeface="Calibri"/>
              </a:rPr>
              <a:t>Descrever as características do curso: instituição, diploma obtido, etc.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CURSO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pt-BR" sz="1100" dirty="0">
                <a:solidFill>
                  <a:srgbClr val="404040"/>
                </a:solidFill>
                <a:cs typeface="Calibri"/>
              </a:rPr>
              <a:t>Descrever as características do curso: instituição, diploma obtido, etc.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83235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 err="1"/>
              <a:t>Querido</a:t>
            </a:r>
            <a:r>
              <a:rPr lang="fr-FR" b="1" dirty="0"/>
              <a:t> </a:t>
            </a:r>
            <a:r>
              <a:rPr lang="fr-FR" b="1" dirty="0" err="1"/>
              <a:t>candidato</a:t>
            </a:r>
            <a:endParaRPr lang="fr-FR" b="1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Obrigado</a:t>
            </a:r>
            <a:r>
              <a:rPr lang="fr-FR" dirty="0"/>
              <a:t> </a:t>
            </a:r>
            <a:r>
              <a:rPr lang="fr-FR" dirty="0" err="1"/>
              <a:t>por</a:t>
            </a:r>
            <a:r>
              <a:rPr lang="fr-FR" dirty="0"/>
              <a:t> </a:t>
            </a:r>
            <a:r>
              <a:rPr lang="fr-FR" dirty="0" err="1"/>
              <a:t>baixar</a:t>
            </a:r>
            <a:r>
              <a:rPr lang="fr-FR" dirty="0"/>
              <a:t> este </a:t>
            </a:r>
            <a:r>
              <a:rPr lang="fr-FR" dirty="0" err="1"/>
              <a:t>modelo</a:t>
            </a:r>
            <a:r>
              <a:rPr lang="fr-FR" dirty="0"/>
              <a:t> de </a:t>
            </a:r>
            <a:r>
              <a:rPr lang="fr-FR" dirty="0" err="1"/>
              <a:t>nosso</a:t>
            </a:r>
            <a:r>
              <a:rPr lang="fr-FR" dirty="0"/>
              <a:t> site. </a:t>
            </a:r>
            <a:r>
              <a:rPr lang="fr-FR" dirty="0" err="1"/>
              <a:t>Esperamos</a:t>
            </a:r>
            <a:r>
              <a:rPr lang="fr-FR" dirty="0"/>
              <a:t> que </a:t>
            </a:r>
            <a:r>
              <a:rPr lang="fr-FR" dirty="0" err="1"/>
              <a:t>ajude</a:t>
            </a:r>
            <a:r>
              <a:rPr lang="fr-FR" dirty="0"/>
              <a:t> </a:t>
            </a:r>
            <a:r>
              <a:rPr lang="fr-FR" dirty="0" err="1"/>
              <a:t>você</a:t>
            </a:r>
            <a:r>
              <a:rPr lang="fr-FR" dirty="0"/>
              <a:t> a </a:t>
            </a:r>
            <a:r>
              <a:rPr lang="fr-FR" dirty="0" err="1"/>
              <a:t>mostrar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currículo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Reserve </a:t>
            </a:r>
            <a:r>
              <a:rPr lang="fr-FR" dirty="0" err="1"/>
              <a:t>um</a:t>
            </a:r>
            <a:r>
              <a:rPr lang="fr-FR" dirty="0"/>
              <a:t> tempo para </a:t>
            </a:r>
            <a:r>
              <a:rPr lang="fr-FR" dirty="0" err="1"/>
              <a:t>escrever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com </a:t>
            </a:r>
            <a:r>
              <a:rPr lang="fr-FR" dirty="0" err="1"/>
              <a:t>cuidado</a:t>
            </a:r>
            <a:r>
              <a:rPr lang="fr-FR" dirty="0"/>
              <a:t>, pois </a:t>
            </a:r>
            <a:r>
              <a:rPr lang="fr-FR" dirty="0" err="1"/>
              <a:t>ele</a:t>
            </a:r>
            <a:r>
              <a:rPr lang="fr-FR" dirty="0"/>
              <a:t> </a:t>
            </a:r>
            <a:r>
              <a:rPr lang="fr-FR" dirty="0" err="1"/>
              <a:t>descreve</a:t>
            </a:r>
            <a:r>
              <a:rPr lang="fr-FR" dirty="0"/>
              <a:t> sua </a:t>
            </a:r>
            <a:r>
              <a:rPr lang="fr-FR" dirty="0" err="1"/>
              <a:t>experiência</a:t>
            </a:r>
            <a:r>
              <a:rPr lang="fr-FR" dirty="0"/>
              <a:t> </a:t>
            </a:r>
            <a:r>
              <a:rPr lang="fr-FR" dirty="0" err="1"/>
              <a:t>profissional</a:t>
            </a:r>
            <a:r>
              <a:rPr lang="fr-FR" dirty="0"/>
              <a:t> e sua </a:t>
            </a:r>
            <a:r>
              <a:rPr lang="fr-FR" dirty="0" err="1"/>
              <a:t>personalidade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 err="1"/>
              <a:t>Lembre</a:t>
            </a:r>
            <a:r>
              <a:rPr lang="fr-FR" dirty="0"/>
              <a:t>-se de que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bom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personalizado</a:t>
            </a:r>
            <a:r>
              <a:rPr lang="fr-FR" dirty="0"/>
              <a:t>!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Se </a:t>
            </a:r>
            <a:r>
              <a:rPr lang="fr-FR" dirty="0" err="1"/>
              <a:t>precisar</a:t>
            </a:r>
            <a:r>
              <a:rPr lang="fr-FR" dirty="0"/>
              <a:t> de </a:t>
            </a:r>
            <a:r>
              <a:rPr lang="fr-FR" dirty="0" err="1"/>
              <a:t>outros</a:t>
            </a:r>
            <a:r>
              <a:rPr lang="fr-FR" dirty="0"/>
              <a:t> </a:t>
            </a:r>
            <a:r>
              <a:rPr lang="fr-FR" dirty="0" err="1"/>
              <a:t>modelos</a:t>
            </a:r>
            <a:r>
              <a:rPr lang="fr-FR" dirty="0"/>
              <a:t>, volte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nosso</a:t>
            </a:r>
            <a:r>
              <a:rPr lang="fr-FR" dirty="0"/>
              <a:t> site : </a:t>
            </a:r>
            <a:r>
              <a:rPr lang="fr-FR" dirty="0">
                <a:hlinkClick r:id="rId2"/>
              </a:rPr>
              <a:t>HTTPS://WWW.EXEMPLODECV.COM</a:t>
            </a:r>
            <a:r>
              <a:rPr lang="fr-FR" dirty="0"/>
              <a:t>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EXEMPLODECV.COM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Os </a:t>
            </a:r>
            <a:r>
              <a:rPr lang="fr-FR" dirty="0" err="1"/>
              <a:t>conteúdos</a:t>
            </a:r>
            <a:r>
              <a:rPr lang="fr-FR" dirty="0"/>
              <a:t> </a:t>
            </a:r>
            <a:r>
              <a:rPr lang="fr-FR" dirty="0" err="1"/>
              <a:t>publicados</a:t>
            </a:r>
            <a:r>
              <a:rPr lang="fr-FR" dirty="0"/>
              <a:t> no </a:t>
            </a:r>
            <a:r>
              <a:rPr lang="fr-FR" dirty="0" err="1"/>
              <a:t>nosso</a:t>
            </a:r>
            <a:r>
              <a:rPr lang="fr-FR" dirty="0"/>
              <a:t> site (</a:t>
            </a:r>
            <a:r>
              <a:rPr lang="fr-FR" dirty="0" err="1"/>
              <a:t>modelos</a:t>
            </a:r>
            <a:r>
              <a:rPr lang="fr-FR" dirty="0"/>
              <a:t> de CV, </a:t>
            </a:r>
            <a:r>
              <a:rPr lang="fr-FR" dirty="0" err="1"/>
              <a:t>modelos</a:t>
            </a:r>
            <a:r>
              <a:rPr lang="fr-FR" dirty="0"/>
              <a:t> de cartas, </a:t>
            </a:r>
            <a:r>
              <a:rPr lang="fr-FR" dirty="0" err="1"/>
              <a:t>artigos</a:t>
            </a:r>
            <a:r>
              <a:rPr lang="fr-FR" dirty="0"/>
              <a:t>, etc.) </a:t>
            </a:r>
            <a:r>
              <a:rPr lang="fr-FR" dirty="0" err="1"/>
              <a:t>são</a:t>
            </a:r>
            <a:r>
              <a:rPr lang="fr-FR" dirty="0"/>
              <a:t> </a:t>
            </a:r>
            <a:r>
              <a:rPr lang="fr-FR" dirty="0" err="1"/>
              <a:t>propriedade</a:t>
            </a:r>
            <a:r>
              <a:rPr lang="fr-FR" dirty="0"/>
              <a:t> da </a:t>
            </a:r>
            <a:r>
              <a:rPr lang="fr-FR" dirty="0" err="1"/>
              <a:t>EXEMPLODECV.com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</a:t>
            </a:r>
            <a:r>
              <a:rPr lang="fr-FR" dirty="0" err="1"/>
              <a:t>distribuir</a:t>
            </a:r>
            <a:r>
              <a:rPr lang="fr-FR" dirty="0"/>
              <a:t>, </a:t>
            </a:r>
            <a:r>
              <a:rPr lang="fr-FR" dirty="0" err="1"/>
              <a:t>publicar</a:t>
            </a:r>
            <a:r>
              <a:rPr lang="fr-FR" dirty="0"/>
              <a:t> ou </a:t>
            </a:r>
            <a:r>
              <a:rPr lang="fr-FR" dirty="0" err="1"/>
              <a:t>redistribuí</a:t>
            </a:r>
            <a:r>
              <a:rPr lang="fr-FR" dirty="0"/>
              <a:t>-los </a:t>
            </a:r>
            <a:r>
              <a:rPr lang="fr-FR" dirty="0" err="1"/>
              <a:t>sem</a:t>
            </a:r>
            <a:r>
              <a:rPr lang="fr-FR" dirty="0"/>
              <a:t> o </a:t>
            </a:r>
            <a:r>
              <a:rPr lang="fr-FR" dirty="0" err="1"/>
              <a:t>nosso</a:t>
            </a:r>
            <a:r>
              <a:rPr lang="fr-FR" dirty="0"/>
              <a:t> </a:t>
            </a:r>
            <a:r>
              <a:rPr lang="fr-FR" dirty="0" err="1"/>
              <a:t>consentimento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Também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dar </a:t>
            </a:r>
            <a:r>
              <a:rPr lang="fr-FR" dirty="0" err="1"/>
              <a:t>acesso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download</a:t>
            </a:r>
            <a:r>
              <a:rPr lang="fr-FR" dirty="0"/>
              <a:t> ou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edição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Conteúdo</a:t>
            </a:r>
            <a:r>
              <a:rPr lang="fr-FR" dirty="0"/>
              <a:t> </a:t>
            </a:r>
            <a:r>
              <a:rPr lang="fr-FR" dirty="0" err="1"/>
              <a:t>depositado</a:t>
            </a:r>
            <a:r>
              <a:rPr lang="fr-FR" dirty="0"/>
              <a:t> </a:t>
            </a:r>
            <a:r>
              <a:rPr lang="fr-FR" dirty="0" err="1"/>
              <a:t>em</a:t>
            </a:r>
            <a:r>
              <a:rPr lang="fr-FR" dirty="0"/>
              <a:t> 180 </a:t>
            </a:r>
            <a:r>
              <a:rPr lang="fr-FR" dirty="0" err="1"/>
              <a:t>países</a:t>
            </a:r>
            <a:r>
              <a:rPr lang="fr-FR" dirty="0"/>
              <a:t> </a:t>
            </a:r>
            <a:r>
              <a:rPr lang="fr-FR" dirty="0" err="1"/>
              <a:t>perante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oficial</a:t>
            </a:r>
            <a:r>
              <a:rPr lang="fr-FR" dirty="0"/>
              <a:t> de </a:t>
            </a:r>
            <a:r>
              <a:rPr lang="fr-FR" dirty="0" err="1"/>
              <a:t>justiça</a:t>
            </a:r>
            <a:r>
              <a:rPr lang="fr-FR" dirty="0"/>
              <a:t>. </a:t>
            </a:r>
            <a:r>
              <a:rPr lang="fr-FR" dirty="0" err="1"/>
              <a:t>Reprodução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proibida</a:t>
            </a:r>
            <a:r>
              <a:rPr lang="fr-FR" dirty="0"/>
              <a:t>, </a:t>
            </a:r>
            <a:r>
              <a:rPr lang="fr-FR" dirty="0" err="1"/>
              <a:t>mesmo</a:t>
            </a:r>
            <a:r>
              <a:rPr lang="fr-FR" dirty="0"/>
              <a:t> </a:t>
            </a:r>
            <a:r>
              <a:rPr lang="fr-FR" dirty="0" err="1"/>
              <a:t>parcial</a:t>
            </a:r>
            <a:r>
              <a:rPr lang="fr-FR" dirty="0"/>
              <a:t>.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Os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modelos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disponíveis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nosso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site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são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fornecidos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"no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estado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que se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encontram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" 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garantia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0093590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480</Words>
  <Application>Microsoft Macintosh PowerPoint</Application>
  <PresentationFormat>Personnalisé</PresentationFormat>
  <Paragraphs>76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 16</dc:title>
  <dc:subject/>
  <dc:creator>https://www.exemplodecv.com</dc:creator>
  <cp:keywords/>
  <dc:description/>
  <cp:lastModifiedBy>Axel Maille</cp:lastModifiedBy>
  <cp:revision>4</cp:revision>
  <dcterms:created xsi:type="dcterms:W3CDTF">2015-07-01T20:12:58Z</dcterms:created>
  <dcterms:modified xsi:type="dcterms:W3CDTF">2020-12-28T11:54:18Z</dcterms:modified>
  <cp:category/>
</cp:coreProperties>
</file>