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56685C-D0B3-7C4D-A821-C1032132F84E}" v="2" dt="2020-07-21T10:17:01.5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D456685C-D0B3-7C4D-A821-C1032132F84E}"/>
    <pc:docChg chg="undo custSel modSld">
      <pc:chgData name="Axel Maille" userId="065ad68c099279a8" providerId="LiveId" clId="{D456685C-D0B3-7C4D-A821-C1032132F84E}" dt="2020-07-21T10:17:06.811" v="17" actId="20577"/>
      <pc:docMkLst>
        <pc:docMk/>
      </pc:docMkLst>
      <pc:sldChg chg="addSp delSp modSp mod">
        <pc:chgData name="Axel Maille" userId="065ad68c099279a8" providerId="LiveId" clId="{D456685C-D0B3-7C4D-A821-C1032132F84E}" dt="2020-07-21T10:17:06.811" v="17" actId="20577"/>
        <pc:sldMkLst>
          <pc:docMk/>
          <pc:sldMk cId="3083235650" sldId="257"/>
        </pc:sldMkLst>
        <pc:spChg chg="add del mod">
          <ac:chgData name="Axel Maille" userId="065ad68c099279a8" providerId="LiveId" clId="{D456685C-D0B3-7C4D-A821-C1032132F84E}" dt="2020-07-21T10:17:01.579" v="11" actId="767"/>
          <ac:spMkLst>
            <pc:docMk/>
            <pc:sldMk cId="3083235650" sldId="257"/>
            <ac:spMk id="2" creationId="{2C4A460F-288C-4546-B581-BE231D5414F8}"/>
          </ac:spMkLst>
        </pc:spChg>
        <pc:spChg chg="mod">
          <ac:chgData name="Axel Maille" userId="065ad68c099279a8" providerId="LiveId" clId="{D456685C-D0B3-7C4D-A821-C1032132F84E}" dt="2020-07-21T10:17:06.811" v="17" actId="20577"/>
          <ac:spMkLst>
            <pc:docMk/>
            <pc:sldMk cId="3083235650" sldId="257"/>
            <ac:spMk id="6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40AE9-B8AF-2B46-975F-05DFBD6CA5D1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18EEA-6744-4149-B876-319EBDB354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418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pPr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67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46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48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44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21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63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5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890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631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643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495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94385-6982-6142-971E-06129B08F86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130DF-0F4E-2140-95AC-2CCDECD4BB9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76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808381" y="676901"/>
            <a:ext cx="1781305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FORMAÇÃO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4808381" y="3932354"/>
            <a:ext cx="1765614" cy="377541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EXPERIÊNCIA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4783531" y="8388383"/>
            <a:ext cx="2379814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REALIZAÇÕES</a:t>
            </a:r>
          </a:p>
        </p:txBody>
      </p:sp>
      <p:sp>
        <p:nvSpPr>
          <p:cNvPr id="152" name="Text Box 189"/>
          <p:cNvSpPr txBox="1"/>
          <p:nvPr/>
        </p:nvSpPr>
        <p:spPr>
          <a:xfrm>
            <a:off x="3804305" y="8750780"/>
            <a:ext cx="3662511" cy="169283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dolor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sit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In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aliquet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Aenean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dapibus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justo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diam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a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 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dolor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sit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In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aliquet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Aenean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dapibus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justo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diam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a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 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631273" y="602655"/>
            <a:ext cx="0" cy="9852761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547598" y="273669"/>
            <a:ext cx="167350" cy="164493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pic>
        <p:nvPicPr>
          <p:cNvPr id="228" name="Picture 6" descr="C:\Users\ikkinallego\Downloads\black268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618" y="85462"/>
            <a:ext cx="762411" cy="746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9" name="Picture 3" descr="C:\Users\ikkinallego\Downloads\boc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273" y="3347154"/>
            <a:ext cx="598572" cy="58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0" name="Picture 2" descr="C:\Users\ikkinallego\Downloads\award5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947" y="7676076"/>
            <a:ext cx="709228" cy="69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/>
          <p:cNvGrpSpPr/>
          <p:nvPr/>
        </p:nvGrpSpPr>
        <p:grpSpPr>
          <a:xfrm>
            <a:off x="58310" y="355916"/>
            <a:ext cx="3590969" cy="9923202"/>
            <a:chOff x="52876" y="329749"/>
            <a:chExt cx="3256294" cy="9193663"/>
          </a:xfrm>
        </p:grpSpPr>
        <p:sp>
          <p:nvSpPr>
            <p:cNvPr id="69" name="Rectangle 68"/>
            <p:cNvSpPr/>
            <p:nvPr/>
          </p:nvSpPr>
          <p:spPr>
            <a:xfrm>
              <a:off x="52876" y="1858372"/>
              <a:ext cx="3256294" cy="5364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4400" b="1" dirty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Pedro NUNO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2876" y="2258827"/>
              <a:ext cx="3256294" cy="5364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1500" b="1" spc="327" dirty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Cargo</a:t>
              </a: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76199" y="2740072"/>
              <a:ext cx="3108960" cy="276105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13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SOBRE MIM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93421" y="5122549"/>
              <a:ext cx="2991738" cy="717507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89"/>
                </a:spcAft>
              </a:pPr>
              <a:r>
                <a:rPr lang="pt-BR" sz="1100" dirty="0">
                  <a:solidFill>
                    <a:srgbClr val="000000"/>
                  </a:solidFill>
                  <a:latin typeface="Arial"/>
                  <a:cs typeface="Arial"/>
                </a:rPr>
                <a:t>Descrever brevemente sua trajetória profissional, suas habilidades e competências chave para o cargo pretendido e seus objetivos de carreira. Esta é uma introdução à sua carta de apresentação.</a:t>
              </a:r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76199" y="6341813"/>
              <a:ext cx="3108960" cy="276105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13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HABILIDADES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17221" y="6754157"/>
              <a:ext cx="1710986" cy="1118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544"/>
                </a:spcAft>
              </a:pPr>
              <a:r>
                <a:rPr lang="fr-FR" sz="1100" b="1" dirty="0">
                  <a:latin typeface="Arial"/>
                  <a:ea typeface="Calibri"/>
                  <a:cs typeface="Times New Roman"/>
                </a:rPr>
                <a:t>ILLUSTRATOR</a:t>
              </a:r>
            </a:p>
            <a:p>
              <a:pPr>
                <a:spcAft>
                  <a:spcPts val="544"/>
                </a:spcAft>
              </a:pPr>
              <a:r>
                <a:rPr lang="fr-FR" sz="1100" b="1" dirty="0">
                  <a:latin typeface="Arial"/>
                  <a:ea typeface="Calibri"/>
                  <a:cs typeface="Times New Roman"/>
                </a:rPr>
                <a:t>PHOTOSHOP</a:t>
              </a:r>
            </a:p>
            <a:p>
              <a:pPr>
                <a:spcAft>
                  <a:spcPts val="544"/>
                </a:spcAft>
              </a:pPr>
              <a:r>
                <a:rPr lang="fr-FR" sz="1100" b="1" dirty="0">
                  <a:latin typeface="Arial"/>
                  <a:ea typeface="Calibri"/>
                  <a:cs typeface="Times New Roman"/>
                </a:rPr>
                <a:t>COREL DRAW</a:t>
              </a:r>
            </a:p>
            <a:p>
              <a:pPr>
                <a:spcAft>
                  <a:spcPts val="544"/>
                </a:spcAft>
              </a:pPr>
              <a:r>
                <a:rPr lang="fr-FR" sz="1100" b="1" dirty="0">
                  <a:latin typeface="Arial"/>
                  <a:ea typeface="Calibri"/>
                  <a:cs typeface="Times New Roman"/>
                </a:rPr>
                <a:t>DREAMWEAVER</a:t>
              </a:r>
            </a:p>
            <a:p>
              <a:pPr>
                <a:spcAft>
                  <a:spcPts val="544"/>
                </a:spcAft>
              </a:pPr>
              <a:r>
                <a:rPr lang="fr-FR" sz="1100" b="1" dirty="0">
                  <a:latin typeface="Arial"/>
                  <a:ea typeface="Calibri"/>
                  <a:cs typeface="Times New Roman"/>
                </a:rPr>
                <a:t>HTML/CSS3</a:t>
              </a:r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76199" y="7988895"/>
              <a:ext cx="3108960" cy="276105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13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PERSONALIDADE</a:t>
              </a: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117221" y="8405157"/>
              <a:ext cx="1710986" cy="1118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544"/>
                </a:spcAft>
              </a:pPr>
              <a:r>
                <a:rPr lang="fr-FR" sz="1100" b="1" dirty="0">
                  <a:latin typeface="Arial"/>
                  <a:ea typeface="Calibri"/>
                  <a:cs typeface="Times New Roman"/>
                </a:rPr>
                <a:t>LOREM IPSUM</a:t>
              </a:r>
            </a:p>
            <a:p>
              <a:pPr>
                <a:spcAft>
                  <a:spcPts val="544"/>
                </a:spcAft>
              </a:pPr>
              <a:r>
                <a:rPr lang="fr-FR" sz="1100" b="1" dirty="0">
                  <a:latin typeface="Arial"/>
                  <a:ea typeface="Calibri"/>
                  <a:cs typeface="Times New Roman"/>
                </a:rPr>
                <a:t>LOREM IPSUM</a:t>
              </a:r>
            </a:p>
            <a:p>
              <a:pPr>
                <a:spcAft>
                  <a:spcPts val="544"/>
                </a:spcAft>
              </a:pPr>
              <a:r>
                <a:rPr lang="fr-FR" sz="1100" b="1" dirty="0">
                  <a:latin typeface="Arial"/>
                  <a:ea typeface="Calibri"/>
                  <a:cs typeface="Times New Roman"/>
                </a:rPr>
                <a:t>LOREM IPSUM</a:t>
              </a:r>
            </a:p>
            <a:p>
              <a:pPr>
                <a:spcAft>
                  <a:spcPts val="544"/>
                </a:spcAft>
              </a:pPr>
              <a:r>
                <a:rPr lang="fr-FR" sz="1100" b="1" dirty="0">
                  <a:latin typeface="Arial"/>
                  <a:ea typeface="Calibri"/>
                  <a:cs typeface="Times New Roman"/>
                </a:rPr>
                <a:t>LOREM IPSUM</a:t>
              </a:r>
            </a:p>
            <a:p>
              <a:pPr>
                <a:spcAft>
                  <a:spcPts val="544"/>
                </a:spcAft>
              </a:pPr>
              <a:r>
                <a:rPr lang="fr-FR" sz="1100" b="1" dirty="0">
                  <a:latin typeface="Arial"/>
                  <a:ea typeface="Calibri"/>
                  <a:cs typeface="Times New Roman"/>
                </a:rPr>
                <a:t>LOREM IPSUM</a:t>
              </a:r>
            </a:p>
          </p:txBody>
        </p:sp>
        <p:pic>
          <p:nvPicPr>
            <p:cNvPr id="85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421" y="3377169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6" name="Rectangle 85"/>
            <p:cNvSpPr/>
            <p:nvPr/>
          </p:nvSpPr>
          <p:spPr>
            <a:xfrm>
              <a:off x="914400" y="3315871"/>
              <a:ext cx="2176448" cy="3992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RUA/AVENIDA … SÃO PAULO - SP</a:t>
              </a:r>
            </a:p>
          </p:txBody>
        </p:sp>
        <p:pic>
          <p:nvPicPr>
            <p:cNvPr id="87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421" y="3982711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8" name="Rectangle 87"/>
            <p:cNvSpPr/>
            <p:nvPr/>
          </p:nvSpPr>
          <p:spPr>
            <a:xfrm>
              <a:off x="914401" y="3939710"/>
              <a:ext cx="2176448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(01) 0203-0405</a:t>
              </a:r>
            </a:p>
          </p:txBody>
        </p:sp>
        <p:pic>
          <p:nvPicPr>
            <p:cNvPr id="89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421" y="4489699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0" name="Rectangle 89"/>
            <p:cNvSpPr/>
            <p:nvPr/>
          </p:nvSpPr>
          <p:spPr>
            <a:xfrm>
              <a:off x="914400" y="4603999"/>
              <a:ext cx="217644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 dirty="0"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337287" y="6821786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0" name="Oval 9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1337287" y="7039672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93" name="Oval 92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>
              <a:off x="1337287" y="7257558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34" name="Oval 133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>
              <a:off x="1337287" y="7475444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49" name="Oval 148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2" name="Group 161"/>
            <p:cNvGrpSpPr/>
            <p:nvPr/>
          </p:nvGrpSpPr>
          <p:grpSpPr>
            <a:xfrm>
              <a:off x="1337287" y="7693329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63" name="Oval 162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Oval 167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Oval 168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3" name="Group 172"/>
            <p:cNvGrpSpPr/>
            <p:nvPr/>
          </p:nvGrpSpPr>
          <p:grpSpPr>
            <a:xfrm>
              <a:off x="1337287" y="8453040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74" name="Oval 173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Oval 177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Oval 181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4" name="Group 183"/>
            <p:cNvGrpSpPr/>
            <p:nvPr/>
          </p:nvGrpSpPr>
          <p:grpSpPr>
            <a:xfrm>
              <a:off x="1337287" y="8670926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85" name="Oval 184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86" name="Oval 185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87" name="Oval 186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Oval 187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Oval 189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Oval 190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Oval 192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5" name="Group 194"/>
            <p:cNvGrpSpPr/>
            <p:nvPr/>
          </p:nvGrpSpPr>
          <p:grpSpPr>
            <a:xfrm>
              <a:off x="1337287" y="8888812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96" name="Oval 195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97" name="Oval 196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Oval 197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Oval 199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Oval 201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Oval 202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04" name="Oval 203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05" name="Oval 204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>
              <a:off x="1337287" y="9106698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207" name="Oval 206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Oval 211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16" name="Oval 215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17" name="Group 216"/>
            <p:cNvGrpSpPr/>
            <p:nvPr/>
          </p:nvGrpSpPr>
          <p:grpSpPr>
            <a:xfrm>
              <a:off x="1337287" y="9324583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218" name="Oval 217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Oval 219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Oval 221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Oval 222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Oval 223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Oval 224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26" name="Oval 225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193421" y="329749"/>
              <a:ext cx="2805365" cy="134506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4400" dirty="0"/>
                <a:t>FOTO</a:t>
              </a:r>
            </a:p>
          </p:txBody>
        </p:sp>
      </p:grpSp>
      <p:sp>
        <p:nvSpPr>
          <p:cNvPr id="145" name="Rectangle 90"/>
          <p:cNvSpPr/>
          <p:nvPr/>
        </p:nvSpPr>
        <p:spPr>
          <a:xfrm>
            <a:off x="3887936" y="4356801"/>
            <a:ext cx="3522514" cy="3316807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pt-B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  <a:endParaRPr lang="fr-FR" sz="1100" b="1" dirty="0">
              <a:latin typeface="Arial"/>
              <a:ea typeface="Calibri"/>
              <a:cs typeface="Times New Roman"/>
            </a:endParaRPr>
          </a:p>
        </p:txBody>
      </p:sp>
      <p:sp>
        <p:nvSpPr>
          <p:cNvPr id="151" name="Text Box 189"/>
          <p:cNvSpPr txBox="1"/>
          <p:nvPr/>
        </p:nvSpPr>
        <p:spPr>
          <a:xfrm>
            <a:off x="3894834" y="1143664"/>
            <a:ext cx="3515616" cy="227924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effectLst/>
                <a:latin typeface="+mn-lt"/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3235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09359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480</Words>
  <Application>Microsoft Macintosh PowerPoint</Application>
  <PresentationFormat>Personnalisé</PresentationFormat>
  <Paragraphs>76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16</dc:title>
  <dc:subject/>
  <dc:creator>https://www.exemplodecv.com</dc:creator>
  <cp:keywords/>
  <dc:description/>
  <cp:lastModifiedBy>Axel Maille</cp:lastModifiedBy>
  <cp:revision>4</cp:revision>
  <dcterms:created xsi:type="dcterms:W3CDTF">2015-07-01T20:12:58Z</dcterms:created>
  <dcterms:modified xsi:type="dcterms:W3CDTF">2020-12-28T11:54:18Z</dcterms:modified>
  <cp:category/>
</cp:coreProperties>
</file>