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/>
    <p:restoredTop sz="94687"/>
  </p:normalViewPr>
  <p:slideViewPr>
    <p:cSldViewPr snapToGrid="0" snapToObjects="1">
      <p:cViewPr>
        <p:scale>
          <a:sx n="125" d="100"/>
          <a:sy n="125" d="100"/>
        </p:scale>
        <p:origin x="2920" y="1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3764C31-A916-7645-B490-678EC9977D33}"/>
    <pc:docChg chg="modSld">
      <pc:chgData name="Axel Maille" userId="065ad68c099279a8" providerId="LiveId" clId="{A3764C31-A916-7645-B490-678EC9977D33}" dt="2020-07-21T10:18:15.710" v="10" actId="20577"/>
      <pc:docMkLst>
        <pc:docMk/>
      </pc:docMkLst>
      <pc:sldChg chg="modSp mod">
        <pc:chgData name="Axel Maille" userId="065ad68c099279a8" providerId="LiveId" clId="{A3764C31-A916-7645-B490-678EC9977D33}" dt="2020-07-21T10:18:15.710" v="10" actId="20577"/>
        <pc:sldMkLst>
          <pc:docMk/>
          <pc:sldMk cId="561868898" sldId="257"/>
        </pc:sldMkLst>
        <pc:spChg chg="mod">
          <ac:chgData name="Axel Maille" userId="065ad68c099279a8" providerId="LiveId" clId="{A3764C31-A916-7645-B490-678EC9977D33}" dt="2020-07-21T10:18:15.710" v="10" actId="20577"/>
          <ac:spMkLst>
            <pc:docMk/>
            <pc:sldMk cId="561868898" sldId="257"/>
            <ac:spMk id="35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953F8-1352-E548-8119-D5CB8F852C8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1115B-B1B0-D842-A214-EC17DD1A5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94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4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22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5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46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63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04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1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7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03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58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94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9AAB-2FF4-BF45-9C78-03D350AF1B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4902-0B1D-6B46-9363-08CF0BE6C7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13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675080" y="3800867"/>
            <a:ext cx="10688638" cy="3086902"/>
          </a:xfrm>
          <a:custGeom>
            <a:avLst/>
            <a:gdLst>
              <a:gd name="connsiteX0" fmla="*/ 0 w 7315200"/>
              <a:gd name="connsiteY0" fmla="*/ 0 h 3574294"/>
              <a:gd name="connsiteX1" fmla="*/ 3657600 w 7315200"/>
              <a:gd name="connsiteY1" fmla="*/ 0 h 3574294"/>
              <a:gd name="connsiteX2" fmla="*/ 7315200 w 7315200"/>
              <a:gd name="connsiteY2" fmla="*/ 1787147 h 3574294"/>
              <a:gd name="connsiteX3" fmla="*/ 3657600 w 7315200"/>
              <a:gd name="connsiteY3" fmla="*/ 3574294 h 3574294"/>
              <a:gd name="connsiteX4" fmla="*/ 0 w 7315200"/>
              <a:gd name="connsiteY4" fmla="*/ 3574294 h 3574294"/>
              <a:gd name="connsiteX5" fmla="*/ 0 w 7315200"/>
              <a:gd name="connsiteY5" fmla="*/ 0 h 3574294"/>
              <a:gd name="connsiteX0" fmla="*/ 0 w 7315319"/>
              <a:gd name="connsiteY0" fmla="*/ 10788 h 3595870"/>
              <a:gd name="connsiteX1" fmla="*/ 3657600 w 7315319"/>
              <a:gd name="connsiteY1" fmla="*/ 10788 h 3595870"/>
              <a:gd name="connsiteX2" fmla="*/ 7315200 w 7315319"/>
              <a:gd name="connsiteY2" fmla="*/ 1797935 h 3595870"/>
              <a:gd name="connsiteX3" fmla="*/ 3657600 w 7315319"/>
              <a:gd name="connsiteY3" fmla="*/ 3585082 h 3595870"/>
              <a:gd name="connsiteX4" fmla="*/ 0 w 7315319"/>
              <a:gd name="connsiteY4" fmla="*/ 3585082 h 3595870"/>
              <a:gd name="connsiteX5" fmla="*/ 0 w 7315319"/>
              <a:gd name="connsiteY5" fmla="*/ 10788 h 359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319" h="3595870">
                <a:moveTo>
                  <a:pt x="0" y="10788"/>
                </a:moveTo>
                <a:lnTo>
                  <a:pt x="3657600" y="10788"/>
                </a:lnTo>
                <a:cubicBezTo>
                  <a:pt x="5677637" y="10788"/>
                  <a:pt x="7331529" y="-250436"/>
                  <a:pt x="7315200" y="1797935"/>
                </a:cubicBezTo>
                <a:cubicBezTo>
                  <a:pt x="7298871" y="3846306"/>
                  <a:pt x="5677637" y="3585082"/>
                  <a:pt x="3657600" y="3585082"/>
                </a:cubicBezTo>
                <a:lnTo>
                  <a:pt x="0" y="3585082"/>
                </a:lnTo>
                <a:lnTo>
                  <a:pt x="0" y="107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52" name="Text Box 189"/>
          <p:cNvSpPr txBox="1"/>
          <p:nvPr/>
        </p:nvSpPr>
        <p:spPr>
          <a:xfrm>
            <a:off x="90037" y="8811411"/>
            <a:ext cx="4284862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0317" y="2035913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pic>
        <p:nvPicPr>
          <p:cNvPr id="228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9" y="1919341"/>
            <a:ext cx="636517" cy="63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Rounded Rectangle 143"/>
          <p:cNvSpPr/>
          <p:nvPr/>
        </p:nvSpPr>
        <p:spPr>
          <a:xfrm>
            <a:off x="840317" y="4774522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pic>
        <p:nvPicPr>
          <p:cNvPr id="229" name="Picture 3" descr="C:\Users\ikkinallego\Downloads\boc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9" y="4747295"/>
            <a:ext cx="456489" cy="45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ounded Rectangle 149"/>
          <p:cNvSpPr/>
          <p:nvPr/>
        </p:nvSpPr>
        <p:spPr>
          <a:xfrm>
            <a:off x="840317" y="8307027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REALIZAÇÕES</a:t>
            </a:r>
          </a:p>
        </p:txBody>
      </p:sp>
      <p:pic>
        <p:nvPicPr>
          <p:cNvPr id="230" name="Picture 2" descr="C:\Users\ikkinallego\Downloads\award52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9" y="8264422"/>
            <a:ext cx="511047" cy="50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6" name="Rectangle 355"/>
          <p:cNvSpPr/>
          <p:nvPr/>
        </p:nvSpPr>
        <p:spPr>
          <a:xfrm>
            <a:off x="79710" y="409519"/>
            <a:ext cx="4205152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Tiago SANTOS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79710" y="988512"/>
            <a:ext cx="4205152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spc="3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Cargo</a:t>
            </a:r>
          </a:p>
        </p:txBody>
      </p:sp>
      <p:sp>
        <p:nvSpPr>
          <p:cNvPr id="358" name="Rounded Rectangle 357"/>
          <p:cNvSpPr/>
          <p:nvPr/>
        </p:nvSpPr>
        <p:spPr>
          <a:xfrm>
            <a:off x="4475948" y="2831678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SOBRE MIM</a:t>
            </a:r>
          </a:p>
        </p:txBody>
      </p:sp>
      <p:sp>
        <p:nvSpPr>
          <p:cNvPr id="359" name="Rectangle 358"/>
          <p:cNvSpPr/>
          <p:nvPr/>
        </p:nvSpPr>
        <p:spPr>
          <a:xfrm>
            <a:off x="4748277" y="5142682"/>
            <a:ext cx="2542242" cy="115146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FFFFFF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360" name="Rounded Rectangle 359"/>
          <p:cNvSpPr/>
          <p:nvPr/>
        </p:nvSpPr>
        <p:spPr>
          <a:xfrm>
            <a:off x="4515117" y="6596625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4554286" y="7041690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362" name="Rounded Rectangle 361"/>
          <p:cNvSpPr/>
          <p:nvPr/>
        </p:nvSpPr>
        <p:spPr>
          <a:xfrm>
            <a:off x="4515117" y="8374407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363" name="Rectangle 362"/>
          <p:cNvSpPr/>
          <p:nvPr/>
        </p:nvSpPr>
        <p:spPr>
          <a:xfrm>
            <a:off x="4554286" y="8823701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09" y="3381303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505494" y="3330286"/>
            <a:ext cx="184889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RUA/AVENIDA … SÃO PAULO - SP</a:t>
            </a: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23" y="4026835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4063740"/>
            <a:ext cx="18488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(01) 0203-0405</a:t>
            </a: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597260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713556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224878" y="7114685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4" name="Oval 47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224878" y="7352718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5" name="Oval 48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224878" y="759075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224878" y="7828783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224878" y="8066815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03" name="Oval 50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24878" y="8908905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224878" y="9146938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224878" y="938497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5" name="Oval 52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224878" y="962300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224878" y="9861036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3129692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627042" y="6894640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627042" y="8672422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929229" y="330607"/>
            <a:ext cx="2180337" cy="21290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500" dirty="0">
                <a:solidFill>
                  <a:schemeClr val="tx1"/>
                </a:solidFill>
              </a:rPr>
              <a:t>SUA FOTO</a:t>
            </a:r>
          </a:p>
        </p:txBody>
      </p:sp>
      <p:sp>
        <p:nvSpPr>
          <p:cNvPr id="100" name="Rectangle 90"/>
          <p:cNvSpPr/>
          <p:nvPr/>
        </p:nvSpPr>
        <p:spPr>
          <a:xfrm>
            <a:off x="90037" y="5245761"/>
            <a:ext cx="4284862" cy="263969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101" name="Text Box 189"/>
          <p:cNvSpPr txBox="1"/>
          <p:nvPr/>
        </p:nvSpPr>
        <p:spPr>
          <a:xfrm>
            <a:off x="85724" y="2539088"/>
            <a:ext cx="4199137" cy="18273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186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46995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481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CV17</dc:title>
  <dc:subject/>
  <dc:creator>https://www.exemplodecv.com</dc:creator>
  <cp:keywords/>
  <dc:description/>
  <cp:lastModifiedBy>Axel Maille</cp:lastModifiedBy>
  <cp:revision>8</cp:revision>
  <dcterms:created xsi:type="dcterms:W3CDTF">2015-07-01T20:15:41Z</dcterms:created>
  <dcterms:modified xsi:type="dcterms:W3CDTF">2020-12-28T11:39:02Z</dcterms:modified>
  <cp:category/>
</cp:coreProperties>
</file>