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4"/>
  </p:notesMasterIdLst>
  <p:sldIdLst>
    <p:sldId id="257" r:id="rId2"/>
    <p:sldId id="258" r:id="rId3"/>
  </p:sldIdLst>
  <p:sldSz cx="7562850" cy="10688638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7">
          <p15:clr>
            <a:srgbClr val="A4A3A4"/>
          </p15:clr>
        </p15:guide>
        <p15:guide id="2" pos="238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54"/>
    <p:restoredTop sz="94687"/>
  </p:normalViewPr>
  <p:slideViewPr>
    <p:cSldViewPr snapToGrid="0" snapToObjects="1">
      <p:cViewPr>
        <p:scale>
          <a:sx n="125" d="100"/>
          <a:sy n="125" d="100"/>
        </p:scale>
        <p:origin x="2920" y="144"/>
      </p:cViewPr>
      <p:guideLst>
        <p:guide orient="horz" pos="3367"/>
        <p:guide pos="238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xel Maille" userId="065ad68c099279a8" providerId="LiveId" clId="{A3764C31-A916-7645-B490-678EC9977D33}"/>
    <pc:docChg chg="modSld">
      <pc:chgData name="Axel Maille" userId="065ad68c099279a8" providerId="LiveId" clId="{A3764C31-A916-7645-B490-678EC9977D33}" dt="2020-07-21T10:18:15.710" v="10" actId="20577"/>
      <pc:docMkLst>
        <pc:docMk/>
      </pc:docMkLst>
      <pc:sldChg chg="modSp mod">
        <pc:chgData name="Axel Maille" userId="065ad68c099279a8" providerId="LiveId" clId="{A3764C31-A916-7645-B490-678EC9977D33}" dt="2020-07-21T10:18:15.710" v="10" actId="20577"/>
        <pc:sldMkLst>
          <pc:docMk/>
          <pc:sldMk cId="561868898" sldId="257"/>
        </pc:sldMkLst>
        <pc:spChg chg="mod">
          <ac:chgData name="Axel Maille" userId="065ad68c099279a8" providerId="LiveId" clId="{A3764C31-A916-7645-B490-678EC9977D33}" dt="2020-07-21T10:18:15.710" v="10" actId="20577"/>
          <ac:spMkLst>
            <pc:docMk/>
            <pc:sldMk cId="561868898" sldId="257"/>
            <ac:spMk id="356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5953F8-1352-E548-8119-D5CB8F852C8B}" type="datetimeFigureOut">
              <a:rPr lang="fr-FR" smtClean="0"/>
              <a:pPr/>
              <a:t>28/12/2020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2216150" y="685800"/>
            <a:ext cx="24257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91115B-B1B0-D842-A214-EC17DD1A5F05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259464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P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15C8A8-16CE-4878-B592-0936399FE911}" type="slidenum">
              <a:rPr lang="en-PH" smtClean="0"/>
              <a:pPr/>
              <a:t>1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12325058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67214" y="3320407"/>
            <a:ext cx="6428423" cy="2291129"/>
          </a:xfrm>
        </p:spPr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34428" y="6056895"/>
            <a:ext cx="5293995" cy="2731541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069AAB-2FF4-BF45-9C78-03D350AF1BC7}" type="datetimeFigureOut">
              <a:rPr lang="fr-FR" smtClean="0"/>
              <a:pPr/>
              <a:t>28/12/2020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14902-0B1D-6B46-9363-08CF0BE6C7A9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174255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069AAB-2FF4-BF45-9C78-03D350AF1BC7}" type="datetimeFigureOut">
              <a:rPr lang="fr-FR" smtClean="0"/>
              <a:pPr/>
              <a:t>28/12/2020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14902-0B1D-6B46-9363-08CF0BE6C7A9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312249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535084" y="668040"/>
            <a:ext cx="1407530" cy="14214405"/>
          </a:xfrm>
        </p:spPr>
        <p:txBody>
          <a:bodyPr vert="eaVert"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12493" y="668040"/>
            <a:ext cx="4096544" cy="1421440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069AAB-2FF4-BF45-9C78-03D350AF1BC7}" type="datetimeFigureOut">
              <a:rPr lang="fr-FR" smtClean="0"/>
              <a:pPr/>
              <a:t>28/12/2020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14902-0B1D-6B46-9363-08CF0BE6C7A9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92578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069AAB-2FF4-BF45-9C78-03D350AF1BC7}" type="datetimeFigureOut">
              <a:rPr lang="fr-FR" smtClean="0"/>
              <a:pPr/>
              <a:t>28/12/2020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14902-0B1D-6B46-9363-08CF0BE6C7A9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024683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97413" y="6868441"/>
            <a:ext cx="6428423" cy="212288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97413" y="4530301"/>
            <a:ext cx="6428423" cy="233813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069AAB-2FF4-BF45-9C78-03D350AF1BC7}" type="datetimeFigureOut">
              <a:rPr lang="fr-FR" smtClean="0"/>
              <a:pPr/>
              <a:t>28/12/2020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14902-0B1D-6B46-9363-08CF0BE6C7A9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486331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12493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190577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069AAB-2FF4-BF45-9C78-03D350AF1BC7}" type="datetimeFigureOut">
              <a:rPr lang="fr-FR" smtClean="0"/>
              <a:pPr/>
              <a:t>28/12/2020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14902-0B1D-6B46-9363-08CF0BE6C7A9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480447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392573"/>
            <a:ext cx="3341572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78143" y="3389684"/>
            <a:ext cx="3341572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841823" y="2392573"/>
            <a:ext cx="3342885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841823" y="3389684"/>
            <a:ext cx="3342885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069AAB-2FF4-BF45-9C78-03D350AF1BC7}" type="datetimeFigureOut">
              <a:rPr lang="fr-FR" smtClean="0"/>
              <a:pPr/>
              <a:t>28/12/2020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14902-0B1D-6B46-9363-08CF0BE6C7A9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99146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069AAB-2FF4-BF45-9C78-03D350AF1BC7}" type="datetimeFigureOut">
              <a:rPr lang="fr-FR" smtClean="0"/>
              <a:pPr/>
              <a:t>28/12/2020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14902-0B1D-6B46-9363-08CF0BE6C7A9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727633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069AAB-2FF4-BF45-9C78-03D350AF1BC7}" type="datetimeFigureOut">
              <a:rPr lang="fr-FR" smtClean="0"/>
              <a:pPr/>
              <a:t>28/12/2020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14902-0B1D-6B46-9363-08CF0BE6C7A9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960366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5566"/>
            <a:ext cx="2488126" cy="181113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956864" y="425567"/>
            <a:ext cx="4227843" cy="912245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78143" y="2236697"/>
            <a:ext cx="2488126" cy="731132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069AAB-2FF4-BF45-9C78-03D350AF1BC7}" type="datetimeFigureOut">
              <a:rPr lang="fr-FR" smtClean="0"/>
              <a:pPr/>
              <a:t>28/12/2020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14902-0B1D-6B46-9363-08CF0BE6C7A9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945875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2372" y="7482047"/>
            <a:ext cx="4537710" cy="88329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482372" y="955049"/>
            <a:ext cx="4537710" cy="641318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482372" y="8365344"/>
            <a:ext cx="4537710" cy="125443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069AAB-2FF4-BF45-9C78-03D350AF1BC7}" type="datetimeFigureOut">
              <a:rPr lang="fr-FR" smtClean="0"/>
              <a:pPr/>
              <a:t>28/12/2020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714902-0B1D-6B46-9363-08CF0BE6C7A9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109427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494016"/>
            <a:ext cx="6806565" cy="70540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781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069AAB-2FF4-BF45-9C78-03D350AF1BC7}" type="datetimeFigureOut">
              <a:rPr lang="fr-FR" smtClean="0"/>
              <a:pPr/>
              <a:t>28/12/2020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583974" y="9906785"/>
            <a:ext cx="2394903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54200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714902-0B1D-6B46-9363-08CF0BE6C7A9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341369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microsoft.com/office/2007/relationships/hdphoto" Target="../media/hdphoto3.wdp"/><Relationship Id="rId13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3.png"/><Relationship Id="rId12" Type="http://schemas.microsoft.com/office/2007/relationships/hdphoto" Target="../media/hdphoto5.wdp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microsoft.com/office/2007/relationships/hdphoto" Target="../media/hdphoto2.wdp"/><Relationship Id="rId11" Type="http://schemas.openxmlformats.org/officeDocument/2006/relationships/image" Target="../media/image5.png"/><Relationship Id="rId5" Type="http://schemas.openxmlformats.org/officeDocument/2006/relationships/image" Target="../media/image2.png"/><Relationship Id="rId10" Type="http://schemas.microsoft.com/office/2007/relationships/hdphoto" Target="../media/hdphoto4.wdp"/><Relationship Id="rId4" Type="http://schemas.microsoft.com/office/2007/relationships/hdphoto" Target="../media/hdphoto1.wdp"/><Relationship Id="rId9" Type="http://schemas.openxmlformats.org/officeDocument/2006/relationships/image" Target="../media/image4.png"/><Relationship Id="rId14" Type="http://schemas.microsoft.com/office/2007/relationships/hdphoto" Target="../media/hdphoto6.wdp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exemplodecv.com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Flowchart: Delay 19"/>
          <p:cNvSpPr/>
          <p:nvPr/>
        </p:nvSpPr>
        <p:spPr>
          <a:xfrm rot="16200000">
            <a:off x="675080" y="3800867"/>
            <a:ext cx="10688638" cy="3086902"/>
          </a:xfrm>
          <a:custGeom>
            <a:avLst/>
            <a:gdLst>
              <a:gd name="connsiteX0" fmla="*/ 0 w 7315200"/>
              <a:gd name="connsiteY0" fmla="*/ 0 h 3574294"/>
              <a:gd name="connsiteX1" fmla="*/ 3657600 w 7315200"/>
              <a:gd name="connsiteY1" fmla="*/ 0 h 3574294"/>
              <a:gd name="connsiteX2" fmla="*/ 7315200 w 7315200"/>
              <a:gd name="connsiteY2" fmla="*/ 1787147 h 3574294"/>
              <a:gd name="connsiteX3" fmla="*/ 3657600 w 7315200"/>
              <a:gd name="connsiteY3" fmla="*/ 3574294 h 3574294"/>
              <a:gd name="connsiteX4" fmla="*/ 0 w 7315200"/>
              <a:gd name="connsiteY4" fmla="*/ 3574294 h 3574294"/>
              <a:gd name="connsiteX5" fmla="*/ 0 w 7315200"/>
              <a:gd name="connsiteY5" fmla="*/ 0 h 3574294"/>
              <a:gd name="connsiteX0" fmla="*/ 0 w 7315319"/>
              <a:gd name="connsiteY0" fmla="*/ 10788 h 3595870"/>
              <a:gd name="connsiteX1" fmla="*/ 3657600 w 7315319"/>
              <a:gd name="connsiteY1" fmla="*/ 10788 h 3595870"/>
              <a:gd name="connsiteX2" fmla="*/ 7315200 w 7315319"/>
              <a:gd name="connsiteY2" fmla="*/ 1797935 h 3595870"/>
              <a:gd name="connsiteX3" fmla="*/ 3657600 w 7315319"/>
              <a:gd name="connsiteY3" fmla="*/ 3585082 h 3595870"/>
              <a:gd name="connsiteX4" fmla="*/ 0 w 7315319"/>
              <a:gd name="connsiteY4" fmla="*/ 3585082 h 3595870"/>
              <a:gd name="connsiteX5" fmla="*/ 0 w 7315319"/>
              <a:gd name="connsiteY5" fmla="*/ 10788 h 35958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315319" h="3595870">
                <a:moveTo>
                  <a:pt x="0" y="10788"/>
                </a:moveTo>
                <a:lnTo>
                  <a:pt x="3657600" y="10788"/>
                </a:lnTo>
                <a:cubicBezTo>
                  <a:pt x="5677637" y="10788"/>
                  <a:pt x="7331529" y="-250436"/>
                  <a:pt x="7315200" y="1797935"/>
                </a:cubicBezTo>
                <a:cubicBezTo>
                  <a:pt x="7298871" y="3846306"/>
                  <a:pt x="5677637" y="3585082"/>
                  <a:pt x="3657600" y="3585082"/>
                </a:cubicBezTo>
                <a:lnTo>
                  <a:pt x="0" y="3585082"/>
                </a:lnTo>
                <a:lnTo>
                  <a:pt x="0" y="10788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569" tIns="49785" rIns="99569" bIns="49785" rtlCol="0" anchor="ctr"/>
          <a:lstStyle/>
          <a:p>
            <a:pPr algn="ctr"/>
            <a:endParaRPr lang="en-PH"/>
          </a:p>
        </p:txBody>
      </p:sp>
      <p:sp>
        <p:nvSpPr>
          <p:cNvPr id="152" name="Text Box 189"/>
          <p:cNvSpPr txBox="1"/>
          <p:nvPr/>
        </p:nvSpPr>
        <p:spPr>
          <a:xfrm>
            <a:off x="90037" y="8811411"/>
            <a:ext cx="4284862" cy="1692831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9569" tIns="49785" rIns="99569" bIns="49785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ts val="1307"/>
              </a:lnSpc>
              <a:spcAft>
                <a:spcPts val="544"/>
              </a:spcAft>
            </a:pPr>
            <a:r>
              <a:rPr lang="en-PH" sz="1100" b="1" dirty="0" err="1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Lorem</a:t>
            </a:r>
            <a:r>
              <a:rPr lang="en-PH" sz="1100" b="1" dirty="0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 </a:t>
            </a:r>
            <a:r>
              <a:rPr lang="en-PH" sz="1100" b="1" dirty="0" err="1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Ipsum</a:t>
            </a:r>
            <a:r>
              <a:rPr lang="en-PH" sz="1100" b="1" dirty="0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 | 2008</a:t>
            </a:r>
          </a:p>
          <a:p>
            <a:pPr>
              <a:lnSpc>
                <a:spcPts val="1307"/>
              </a:lnSpc>
              <a:spcAft>
                <a:spcPts val="544"/>
              </a:spcAft>
            </a:pPr>
            <a:r>
              <a:rPr lang="en-PH" sz="1100" dirty="0" err="1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Lorem</a:t>
            </a:r>
            <a:r>
              <a:rPr lang="en-PH" sz="1100" dirty="0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 </a:t>
            </a:r>
            <a:r>
              <a:rPr lang="en-PH" sz="1100" dirty="0" err="1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ipsum</a:t>
            </a:r>
            <a:r>
              <a:rPr lang="en-PH" sz="1100" dirty="0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 </a:t>
            </a:r>
            <a:r>
              <a:rPr lang="en-PH" sz="1100" dirty="0" err="1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dolor</a:t>
            </a:r>
            <a:r>
              <a:rPr lang="en-PH" sz="1100" dirty="0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 sit </a:t>
            </a:r>
            <a:r>
              <a:rPr lang="en-PH" sz="1100" dirty="0" err="1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amet</a:t>
            </a:r>
            <a:r>
              <a:rPr lang="en-PH" sz="1100" dirty="0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, </a:t>
            </a:r>
            <a:r>
              <a:rPr lang="en-PH" sz="1100" dirty="0" err="1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consectetur</a:t>
            </a:r>
            <a:r>
              <a:rPr lang="en-PH" sz="1100" dirty="0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 </a:t>
            </a:r>
            <a:r>
              <a:rPr lang="en-PH" sz="1100" dirty="0" err="1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adipiscing</a:t>
            </a:r>
            <a:r>
              <a:rPr lang="en-PH" sz="1100" dirty="0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 </a:t>
            </a:r>
            <a:r>
              <a:rPr lang="en-PH" sz="1100" dirty="0" err="1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elit</a:t>
            </a:r>
            <a:r>
              <a:rPr lang="en-PH" sz="1100" dirty="0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. In </a:t>
            </a:r>
            <a:r>
              <a:rPr lang="en-PH" sz="1100" dirty="0" err="1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faucibus</a:t>
            </a:r>
            <a:r>
              <a:rPr lang="en-PH" sz="1100" dirty="0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 </a:t>
            </a:r>
            <a:r>
              <a:rPr lang="en-PH" sz="1100" dirty="0" err="1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aliquet</a:t>
            </a:r>
            <a:r>
              <a:rPr lang="en-PH" sz="1100" dirty="0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 </a:t>
            </a:r>
            <a:r>
              <a:rPr lang="en-PH" sz="1100" dirty="0" err="1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faucibus</a:t>
            </a:r>
            <a:r>
              <a:rPr lang="en-PH" sz="1100" dirty="0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. </a:t>
            </a:r>
            <a:r>
              <a:rPr lang="en-PH" sz="1100" dirty="0" err="1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Aenean</a:t>
            </a:r>
            <a:r>
              <a:rPr lang="en-PH" sz="1100" dirty="0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 </a:t>
            </a:r>
            <a:r>
              <a:rPr lang="en-PH" sz="1100" dirty="0" err="1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dapibus</a:t>
            </a:r>
            <a:r>
              <a:rPr lang="en-PH" sz="1100" dirty="0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 </a:t>
            </a:r>
            <a:r>
              <a:rPr lang="en-PH" sz="1100" dirty="0" err="1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justo</a:t>
            </a:r>
            <a:r>
              <a:rPr lang="en-PH" sz="1100" dirty="0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 </a:t>
            </a:r>
            <a:r>
              <a:rPr lang="en-PH" sz="1100" dirty="0" err="1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diam</a:t>
            </a:r>
            <a:r>
              <a:rPr lang="en-PH" sz="1100" dirty="0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, a </a:t>
            </a:r>
            <a:r>
              <a:rPr lang="en-PH" sz="1100" dirty="0" err="1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rutrum</a:t>
            </a:r>
            <a:r>
              <a:rPr lang="en-PH" sz="1100" dirty="0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 </a:t>
            </a:r>
            <a:r>
              <a:rPr lang="en-PH" sz="1100" dirty="0" err="1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elit</a:t>
            </a:r>
            <a:r>
              <a:rPr lang="en-PH" sz="1100" dirty="0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.  </a:t>
            </a:r>
          </a:p>
          <a:p>
            <a:pPr>
              <a:lnSpc>
                <a:spcPts val="1307"/>
              </a:lnSpc>
              <a:spcAft>
                <a:spcPts val="544"/>
              </a:spcAft>
            </a:pPr>
            <a:r>
              <a:rPr lang="en-PH" sz="1100" b="1" dirty="0" err="1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Lorem</a:t>
            </a:r>
            <a:r>
              <a:rPr lang="en-PH" sz="1100" b="1" dirty="0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 </a:t>
            </a:r>
            <a:r>
              <a:rPr lang="en-PH" sz="1100" b="1" dirty="0" err="1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Ipsum</a:t>
            </a:r>
            <a:r>
              <a:rPr lang="en-PH" sz="1100" b="1" dirty="0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 | 2008</a:t>
            </a:r>
          </a:p>
          <a:p>
            <a:pPr>
              <a:lnSpc>
                <a:spcPts val="1307"/>
              </a:lnSpc>
              <a:spcAft>
                <a:spcPts val="544"/>
              </a:spcAft>
            </a:pPr>
            <a:r>
              <a:rPr lang="en-PH" sz="1100" dirty="0" err="1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Lorem</a:t>
            </a:r>
            <a:r>
              <a:rPr lang="en-PH" sz="1100" dirty="0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 </a:t>
            </a:r>
            <a:r>
              <a:rPr lang="en-PH" sz="1100" dirty="0" err="1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ipsum</a:t>
            </a:r>
            <a:r>
              <a:rPr lang="en-PH" sz="1100" dirty="0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 </a:t>
            </a:r>
            <a:r>
              <a:rPr lang="en-PH" sz="1100" dirty="0" err="1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dolor</a:t>
            </a:r>
            <a:r>
              <a:rPr lang="en-PH" sz="1100" dirty="0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 sit </a:t>
            </a:r>
            <a:r>
              <a:rPr lang="en-PH" sz="1100" dirty="0" err="1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amet</a:t>
            </a:r>
            <a:r>
              <a:rPr lang="en-PH" sz="1100" dirty="0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, </a:t>
            </a:r>
            <a:r>
              <a:rPr lang="en-PH" sz="1100" dirty="0" err="1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consectetur</a:t>
            </a:r>
            <a:r>
              <a:rPr lang="en-PH" sz="1100" dirty="0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 </a:t>
            </a:r>
            <a:r>
              <a:rPr lang="en-PH" sz="1100" dirty="0" err="1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adipiscing</a:t>
            </a:r>
            <a:r>
              <a:rPr lang="en-PH" sz="1100" dirty="0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 </a:t>
            </a:r>
            <a:r>
              <a:rPr lang="en-PH" sz="1100" dirty="0" err="1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elit</a:t>
            </a:r>
            <a:r>
              <a:rPr lang="en-PH" sz="1100" dirty="0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. In </a:t>
            </a:r>
            <a:r>
              <a:rPr lang="en-PH" sz="1100" dirty="0" err="1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faucibus</a:t>
            </a:r>
            <a:r>
              <a:rPr lang="en-PH" sz="1100" dirty="0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 </a:t>
            </a:r>
            <a:r>
              <a:rPr lang="en-PH" sz="1100" dirty="0" err="1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aliquet</a:t>
            </a:r>
            <a:r>
              <a:rPr lang="en-PH" sz="1100" dirty="0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 </a:t>
            </a:r>
            <a:r>
              <a:rPr lang="en-PH" sz="1100" dirty="0" err="1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faucibus</a:t>
            </a:r>
            <a:r>
              <a:rPr lang="en-PH" sz="1100" dirty="0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. </a:t>
            </a:r>
            <a:r>
              <a:rPr lang="en-PH" sz="1100" dirty="0" err="1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Aenean</a:t>
            </a:r>
            <a:r>
              <a:rPr lang="en-PH" sz="1100" dirty="0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 </a:t>
            </a:r>
            <a:r>
              <a:rPr lang="en-PH" sz="1100" dirty="0" err="1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dapibus</a:t>
            </a:r>
            <a:r>
              <a:rPr lang="en-PH" sz="1100" dirty="0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 </a:t>
            </a:r>
            <a:r>
              <a:rPr lang="en-PH" sz="1100" dirty="0" err="1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justo</a:t>
            </a:r>
            <a:r>
              <a:rPr lang="en-PH" sz="1100" dirty="0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 </a:t>
            </a:r>
            <a:r>
              <a:rPr lang="en-PH" sz="1100" dirty="0" err="1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diam</a:t>
            </a:r>
            <a:r>
              <a:rPr lang="en-PH" sz="1100" dirty="0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, a </a:t>
            </a:r>
            <a:r>
              <a:rPr lang="en-PH" sz="1100" dirty="0" err="1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rutrum</a:t>
            </a:r>
            <a:r>
              <a:rPr lang="en-PH" sz="1100" dirty="0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 </a:t>
            </a:r>
            <a:r>
              <a:rPr lang="en-PH" sz="1100" dirty="0" err="1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elit</a:t>
            </a:r>
            <a:r>
              <a:rPr lang="en-PH" sz="1100" dirty="0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.  </a:t>
            </a:r>
            <a:endParaRPr lang="fr-FR" sz="1100" dirty="0">
              <a:solidFill>
                <a:schemeClr val="tx1"/>
              </a:solidFill>
              <a:ea typeface="Calibri"/>
              <a:cs typeface="Times New Roman"/>
            </a:endParaRPr>
          </a:p>
          <a:p>
            <a:pPr>
              <a:lnSpc>
                <a:spcPts val="1307"/>
              </a:lnSpc>
              <a:spcAft>
                <a:spcPts val="544"/>
              </a:spcAft>
            </a:pPr>
            <a:endParaRPr lang="fr-FR" sz="1100" dirty="0">
              <a:solidFill>
                <a:schemeClr val="tx1"/>
              </a:solidFill>
              <a:ea typeface="Calibri"/>
              <a:cs typeface="Times New Roman"/>
            </a:endParaRPr>
          </a:p>
        </p:txBody>
      </p:sp>
      <p:sp>
        <p:nvSpPr>
          <p:cNvPr id="18" name="Rounded Rectangle 17"/>
          <p:cNvSpPr/>
          <p:nvPr/>
        </p:nvSpPr>
        <p:spPr>
          <a:xfrm>
            <a:off x="840317" y="2035913"/>
            <a:ext cx="3520047" cy="417705"/>
          </a:xfrm>
          <a:prstGeom prst="roundRect">
            <a:avLst/>
          </a:prstGeom>
          <a:solidFill>
            <a:schemeClr val="accent2">
              <a:lumMod val="75000"/>
            </a:schemeClr>
          </a:solidFill>
        </p:spPr>
        <p:txBody>
          <a:bodyPr wrap="square" lIns="99569" tIns="49785" rIns="99569" bIns="49785">
            <a:spAutoFit/>
          </a:bodyPr>
          <a:lstStyle/>
          <a:p>
            <a:pPr algn="ctr"/>
            <a:r>
              <a:rPr lang="en-PH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FORMAÇÃO</a:t>
            </a:r>
          </a:p>
        </p:txBody>
      </p:sp>
      <p:pic>
        <p:nvPicPr>
          <p:cNvPr id="228" name="Picture 6" descr="C:\Users\ikkinallego\Downloads\black268.png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/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679" y="1919341"/>
            <a:ext cx="636517" cy="6317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44" name="Rounded Rectangle 143"/>
          <p:cNvSpPr/>
          <p:nvPr/>
        </p:nvSpPr>
        <p:spPr>
          <a:xfrm>
            <a:off x="840317" y="4774522"/>
            <a:ext cx="3520047" cy="417705"/>
          </a:xfrm>
          <a:prstGeom prst="roundRect">
            <a:avLst/>
          </a:prstGeom>
          <a:solidFill>
            <a:schemeClr val="accent2">
              <a:lumMod val="75000"/>
            </a:schemeClr>
          </a:solidFill>
        </p:spPr>
        <p:txBody>
          <a:bodyPr wrap="square" lIns="99569" tIns="49785" rIns="99569" bIns="49785">
            <a:spAutoFit/>
          </a:bodyPr>
          <a:lstStyle/>
          <a:p>
            <a:pPr algn="ctr"/>
            <a:r>
              <a:rPr lang="en-PH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EXPERIÊNCIA</a:t>
            </a:r>
          </a:p>
        </p:txBody>
      </p:sp>
      <p:pic>
        <p:nvPicPr>
          <p:cNvPr id="229" name="Picture 3" descr="C:\Users\ikkinallego\Downloads\boc.png"/>
          <p:cNvPicPr>
            <a:picLocks noChangeAspect="1" noChangeArrowheads="1"/>
          </p:cNvPicPr>
          <p:nvPr/>
        </p:nvPicPr>
        <p:blipFill>
          <a:blip r:embed="rId5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6"/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679" y="4747295"/>
            <a:ext cx="456489" cy="4530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50" name="Rounded Rectangle 149"/>
          <p:cNvSpPr/>
          <p:nvPr/>
        </p:nvSpPr>
        <p:spPr>
          <a:xfrm>
            <a:off x="840317" y="8307027"/>
            <a:ext cx="3520047" cy="417705"/>
          </a:xfrm>
          <a:prstGeom prst="roundRect">
            <a:avLst/>
          </a:prstGeom>
          <a:solidFill>
            <a:schemeClr val="accent2">
              <a:lumMod val="75000"/>
            </a:schemeClr>
          </a:solidFill>
        </p:spPr>
        <p:txBody>
          <a:bodyPr wrap="square" lIns="99569" tIns="49785" rIns="99569" bIns="49785">
            <a:spAutoFit/>
          </a:bodyPr>
          <a:lstStyle/>
          <a:p>
            <a:pPr algn="ctr"/>
            <a:r>
              <a:rPr lang="en-PH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REALIZAÇÕES</a:t>
            </a:r>
          </a:p>
        </p:txBody>
      </p:sp>
      <p:pic>
        <p:nvPicPr>
          <p:cNvPr id="230" name="Picture 2" descr="C:\Users\ikkinallego\Downloads\award52.png"/>
          <p:cNvPicPr>
            <a:picLocks noChangeAspect="1" noChangeArrowheads="1"/>
          </p:cNvPicPr>
          <p:nvPr/>
        </p:nvPicPr>
        <p:blipFill>
          <a:blip r:embed="rId7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8"/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679" y="8264422"/>
            <a:ext cx="511047" cy="5072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356" name="Rectangle 355"/>
          <p:cNvSpPr/>
          <p:nvPr/>
        </p:nvSpPr>
        <p:spPr>
          <a:xfrm>
            <a:off x="79710" y="409519"/>
            <a:ext cx="4205152" cy="57899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569" tIns="49785" rIns="99569" bIns="49785" rtlCol="0" anchor="ctr"/>
          <a:lstStyle/>
          <a:p>
            <a:pPr algn="ctr"/>
            <a:r>
              <a:rPr lang="en-PH" sz="4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Tiago SANTOS</a:t>
            </a:r>
          </a:p>
        </p:txBody>
      </p:sp>
      <p:sp>
        <p:nvSpPr>
          <p:cNvPr id="357" name="Rectangle 356"/>
          <p:cNvSpPr/>
          <p:nvPr/>
        </p:nvSpPr>
        <p:spPr>
          <a:xfrm>
            <a:off x="79710" y="988512"/>
            <a:ext cx="4205152" cy="57899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569" tIns="49785" rIns="99569" bIns="49785" rtlCol="0" anchor="ctr"/>
          <a:lstStyle/>
          <a:p>
            <a:pPr algn="ctr"/>
            <a:r>
              <a:rPr lang="en-PH" sz="2600" b="1" spc="327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Cargo</a:t>
            </a:r>
          </a:p>
        </p:txBody>
      </p:sp>
      <p:sp>
        <p:nvSpPr>
          <p:cNvPr id="358" name="Rounded Rectangle 357"/>
          <p:cNvSpPr/>
          <p:nvPr/>
        </p:nvSpPr>
        <p:spPr>
          <a:xfrm>
            <a:off x="4475948" y="2831678"/>
            <a:ext cx="2968495" cy="298015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569" tIns="49785" rIns="99569" bIns="49785" rtlCol="0" anchor="ctr"/>
          <a:lstStyle/>
          <a:p>
            <a:pPr algn="ctr"/>
            <a:r>
              <a:rPr lang="en-PH" sz="13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SOBRE MIM</a:t>
            </a:r>
          </a:p>
        </p:txBody>
      </p:sp>
      <p:sp>
        <p:nvSpPr>
          <p:cNvPr id="359" name="Rectangle 358"/>
          <p:cNvSpPr/>
          <p:nvPr/>
        </p:nvSpPr>
        <p:spPr>
          <a:xfrm>
            <a:off x="4748277" y="5142682"/>
            <a:ext cx="2542242" cy="1151469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/>
          <a:p>
            <a:pPr>
              <a:lnSpc>
                <a:spcPct val="115000"/>
              </a:lnSpc>
              <a:spcAft>
                <a:spcPts val="1089"/>
              </a:spcAft>
            </a:pPr>
            <a:r>
              <a:rPr lang="pt-BR" sz="1100" dirty="0">
                <a:solidFill>
                  <a:srgbClr val="FFFFFF"/>
                </a:solidFill>
                <a:latin typeface="Arial"/>
                <a:cs typeface="Arial"/>
              </a:rPr>
              <a:t>Descrever brevemente sua trajetória profissional, suas habilidades e competências chave para o cargo pretendido e seus objetivos de carreira. Esta é uma introdução à sua carta de apresentação.</a:t>
            </a:r>
          </a:p>
        </p:txBody>
      </p:sp>
      <p:sp>
        <p:nvSpPr>
          <p:cNvPr id="360" name="Rounded Rectangle 359"/>
          <p:cNvSpPr/>
          <p:nvPr/>
        </p:nvSpPr>
        <p:spPr>
          <a:xfrm>
            <a:off x="4515117" y="6596625"/>
            <a:ext cx="2968495" cy="298015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569" tIns="49785" rIns="99569" bIns="49785" rtlCol="0" anchor="ctr"/>
          <a:lstStyle/>
          <a:p>
            <a:pPr algn="ctr"/>
            <a:r>
              <a:rPr lang="en-PH" sz="1300" dirty="0">
                <a:latin typeface="Arial" pitchFamily="34" charset="0"/>
                <a:cs typeface="Arial" pitchFamily="34" charset="0"/>
              </a:rPr>
              <a:t>HABILIDADES</a:t>
            </a:r>
          </a:p>
        </p:txBody>
      </p:sp>
      <p:sp>
        <p:nvSpPr>
          <p:cNvPr id="361" name="Rectangle 360"/>
          <p:cNvSpPr/>
          <p:nvPr/>
        </p:nvSpPr>
        <p:spPr>
          <a:xfrm>
            <a:off x="4554286" y="7041690"/>
            <a:ext cx="1633683" cy="1225979"/>
          </a:xfrm>
          <a:prstGeom prst="rect">
            <a:avLst/>
          </a:prstGeom>
        </p:spPr>
        <p:txBody>
          <a:bodyPr wrap="square" lIns="99569" tIns="49785" rIns="99569" bIns="49785">
            <a:spAutoFit/>
          </a:bodyPr>
          <a:lstStyle/>
          <a:p>
            <a:pPr>
              <a:spcAft>
                <a:spcPts val="544"/>
              </a:spcAft>
            </a:pPr>
            <a:r>
              <a:rPr lang="fr-FR" sz="1100" b="1" dirty="0">
                <a:solidFill>
                  <a:schemeClr val="bg1"/>
                </a:solidFill>
                <a:latin typeface="Arial"/>
                <a:ea typeface="Calibri"/>
                <a:cs typeface="Times New Roman"/>
              </a:rPr>
              <a:t>ILLUSTRATOR</a:t>
            </a:r>
          </a:p>
          <a:p>
            <a:pPr>
              <a:spcAft>
                <a:spcPts val="544"/>
              </a:spcAft>
            </a:pPr>
            <a:r>
              <a:rPr lang="fr-FR" sz="1100" b="1" dirty="0">
                <a:solidFill>
                  <a:schemeClr val="bg1"/>
                </a:solidFill>
                <a:latin typeface="Arial"/>
                <a:ea typeface="Calibri"/>
                <a:cs typeface="Times New Roman"/>
              </a:rPr>
              <a:t>PHOTOSHOP</a:t>
            </a:r>
          </a:p>
          <a:p>
            <a:pPr>
              <a:spcAft>
                <a:spcPts val="544"/>
              </a:spcAft>
            </a:pPr>
            <a:r>
              <a:rPr lang="fr-FR" sz="1100" b="1" dirty="0">
                <a:solidFill>
                  <a:schemeClr val="bg1"/>
                </a:solidFill>
                <a:latin typeface="Arial"/>
                <a:ea typeface="Calibri"/>
                <a:cs typeface="Times New Roman"/>
              </a:rPr>
              <a:t>COREL DRAW</a:t>
            </a:r>
          </a:p>
          <a:p>
            <a:pPr>
              <a:spcAft>
                <a:spcPts val="544"/>
              </a:spcAft>
            </a:pPr>
            <a:r>
              <a:rPr lang="fr-FR" sz="1100" b="1" dirty="0">
                <a:solidFill>
                  <a:schemeClr val="bg1"/>
                </a:solidFill>
                <a:latin typeface="Arial"/>
                <a:ea typeface="Calibri"/>
                <a:cs typeface="Times New Roman"/>
              </a:rPr>
              <a:t>DREAMWEAVER</a:t>
            </a:r>
          </a:p>
          <a:p>
            <a:pPr>
              <a:spcAft>
                <a:spcPts val="544"/>
              </a:spcAft>
            </a:pPr>
            <a:r>
              <a:rPr lang="fr-FR" sz="1100" b="1" dirty="0">
                <a:solidFill>
                  <a:schemeClr val="bg1"/>
                </a:solidFill>
                <a:latin typeface="Arial"/>
                <a:ea typeface="Calibri"/>
                <a:cs typeface="Times New Roman"/>
              </a:rPr>
              <a:t>HTML/CSS3</a:t>
            </a:r>
          </a:p>
        </p:txBody>
      </p:sp>
      <p:sp>
        <p:nvSpPr>
          <p:cNvPr id="362" name="Rounded Rectangle 361"/>
          <p:cNvSpPr/>
          <p:nvPr/>
        </p:nvSpPr>
        <p:spPr>
          <a:xfrm>
            <a:off x="4515117" y="8374407"/>
            <a:ext cx="2968495" cy="298015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569" tIns="49785" rIns="99569" bIns="49785" rtlCol="0" anchor="ctr"/>
          <a:lstStyle/>
          <a:p>
            <a:pPr algn="ctr"/>
            <a:r>
              <a:rPr lang="en-PH" sz="1300" dirty="0">
                <a:latin typeface="Arial" pitchFamily="34" charset="0"/>
                <a:cs typeface="Arial" pitchFamily="34" charset="0"/>
              </a:rPr>
              <a:t>PERSONALIDADE</a:t>
            </a:r>
          </a:p>
        </p:txBody>
      </p:sp>
      <p:sp>
        <p:nvSpPr>
          <p:cNvPr id="363" name="Rectangle 362"/>
          <p:cNvSpPr/>
          <p:nvPr/>
        </p:nvSpPr>
        <p:spPr>
          <a:xfrm>
            <a:off x="4554286" y="8823701"/>
            <a:ext cx="1633683" cy="1225979"/>
          </a:xfrm>
          <a:prstGeom prst="rect">
            <a:avLst/>
          </a:prstGeom>
        </p:spPr>
        <p:txBody>
          <a:bodyPr wrap="square" lIns="99569" tIns="49785" rIns="99569" bIns="49785">
            <a:spAutoFit/>
          </a:bodyPr>
          <a:lstStyle/>
          <a:p>
            <a:pPr>
              <a:spcAft>
                <a:spcPts val="544"/>
              </a:spcAft>
            </a:pPr>
            <a:r>
              <a:rPr lang="fr-FR" sz="1100" b="1" dirty="0">
                <a:solidFill>
                  <a:schemeClr val="bg1"/>
                </a:solidFill>
                <a:latin typeface="Arial"/>
                <a:ea typeface="Calibri"/>
                <a:cs typeface="Times New Roman"/>
              </a:rPr>
              <a:t>LOREM IPSUM</a:t>
            </a:r>
          </a:p>
          <a:p>
            <a:pPr>
              <a:spcAft>
                <a:spcPts val="544"/>
              </a:spcAft>
            </a:pPr>
            <a:r>
              <a:rPr lang="fr-FR" sz="1100" b="1" dirty="0">
                <a:solidFill>
                  <a:schemeClr val="bg1"/>
                </a:solidFill>
                <a:latin typeface="Arial"/>
                <a:ea typeface="Calibri"/>
                <a:cs typeface="Times New Roman"/>
              </a:rPr>
              <a:t>LOREM IPSUM</a:t>
            </a:r>
          </a:p>
          <a:p>
            <a:pPr>
              <a:spcAft>
                <a:spcPts val="544"/>
              </a:spcAft>
            </a:pPr>
            <a:r>
              <a:rPr lang="fr-FR" sz="1100" b="1" dirty="0">
                <a:solidFill>
                  <a:schemeClr val="bg1"/>
                </a:solidFill>
                <a:latin typeface="Arial"/>
                <a:ea typeface="Calibri"/>
                <a:cs typeface="Times New Roman"/>
              </a:rPr>
              <a:t>LOREM IPSUM</a:t>
            </a:r>
          </a:p>
          <a:p>
            <a:pPr>
              <a:spcAft>
                <a:spcPts val="544"/>
              </a:spcAft>
            </a:pPr>
            <a:r>
              <a:rPr lang="fr-FR" sz="1100" b="1" dirty="0">
                <a:solidFill>
                  <a:schemeClr val="bg1"/>
                </a:solidFill>
                <a:latin typeface="Arial"/>
                <a:ea typeface="Calibri"/>
                <a:cs typeface="Times New Roman"/>
              </a:rPr>
              <a:t>LOREM IPSUM</a:t>
            </a:r>
          </a:p>
          <a:p>
            <a:pPr>
              <a:spcAft>
                <a:spcPts val="544"/>
              </a:spcAft>
            </a:pPr>
            <a:r>
              <a:rPr lang="fr-FR" sz="1100" b="1" dirty="0">
                <a:solidFill>
                  <a:schemeClr val="bg1"/>
                </a:solidFill>
                <a:latin typeface="Arial"/>
                <a:ea typeface="Calibri"/>
                <a:cs typeface="Times New Roman"/>
              </a:rPr>
              <a:t>LOREM IPSUM</a:t>
            </a:r>
          </a:p>
        </p:txBody>
      </p:sp>
      <p:pic>
        <p:nvPicPr>
          <p:cNvPr id="364" name="Picture 3" descr="C:\Users\ikkinallego\Downloads\location76.png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BEBA8EAE-BF5A-486C-A8C5-ECC9F3942E4B}">
                <a14:imgProps xmlns:a14="http://schemas.microsoft.com/office/drawing/2010/main">
                  <a14:imgLayer r:embed="rId10">
                    <a14:imgEffect>
                      <a14:brightnessContrast bright="100000" contras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16809" y="3381303"/>
            <a:ext cx="343688" cy="3298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365" name="Rectangle 364"/>
          <p:cNvSpPr/>
          <p:nvPr/>
        </p:nvSpPr>
        <p:spPr>
          <a:xfrm>
            <a:off x="5505494" y="3330286"/>
            <a:ext cx="1848898" cy="439097"/>
          </a:xfrm>
          <a:prstGeom prst="rect">
            <a:avLst/>
          </a:prstGeom>
        </p:spPr>
        <p:txBody>
          <a:bodyPr wrap="square" lIns="99569" tIns="49785" rIns="99569" bIns="49785">
            <a:spAutoFit/>
          </a:bodyPr>
          <a:lstStyle/>
          <a:p>
            <a:r>
              <a:rPr lang="en-PH" sz="1100" dirty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RUA/AVENIDA … SÃO PAULO - SP</a:t>
            </a:r>
          </a:p>
        </p:txBody>
      </p:sp>
      <p:pic>
        <p:nvPicPr>
          <p:cNvPr id="366" name="Picture 4" descr="C:\Users\ikkinallego\Downloads\telephone5.png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BEBA8EAE-BF5A-486C-A8C5-ECC9F3942E4B}">
                <a14:imgProps xmlns:a14="http://schemas.microsoft.com/office/drawing/2010/main">
                  <a14:imgLayer r:embed="rId12">
                    <a14:imgEffect>
                      <a14:brightnessContrast bright="100000" contras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14323" y="4026835"/>
            <a:ext cx="353839" cy="3395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367" name="Rectangle 366"/>
          <p:cNvSpPr/>
          <p:nvPr/>
        </p:nvSpPr>
        <p:spPr>
          <a:xfrm>
            <a:off x="5505494" y="4063740"/>
            <a:ext cx="1848898" cy="269819"/>
          </a:xfrm>
          <a:prstGeom prst="rect">
            <a:avLst/>
          </a:prstGeom>
        </p:spPr>
        <p:txBody>
          <a:bodyPr wrap="square" lIns="99569" tIns="49785" rIns="99569" bIns="49785">
            <a:spAutoFit/>
          </a:bodyPr>
          <a:lstStyle/>
          <a:p>
            <a:r>
              <a:rPr lang="en-PH" sz="1100" dirty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(01) 0203-0405</a:t>
            </a:r>
          </a:p>
        </p:txBody>
      </p:sp>
      <p:pic>
        <p:nvPicPr>
          <p:cNvPr id="368" name="Picture 5" descr="C:\Users\ikkinallego\Downloads\email5 (1).png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BEBA8EAE-BF5A-486C-A8C5-ECC9F3942E4B}">
                <a14:imgProps xmlns:a14="http://schemas.microsoft.com/office/drawing/2010/main">
                  <a14:imgLayer r:embed="rId14">
                    <a14:imgEffect>
                      <a14:brightnessContrast bright="100000" contras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3838" y="4597260"/>
            <a:ext cx="519296" cy="4983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369" name="Rectangle 368"/>
          <p:cNvSpPr/>
          <p:nvPr/>
        </p:nvSpPr>
        <p:spPr>
          <a:xfrm>
            <a:off x="5505493" y="4713556"/>
            <a:ext cx="1848897" cy="269819"/>
          </a:xfrm>
          <a:prstGeom prst="rect">
            <a:avLst/>
          </a:prstGeom>
        </p:spPr>
        <p:txBody>
          <a:bodyPr wrap="square" lIns="99569" tIns="49785" rIns="99569" bIns="49785">
            <a:spAutoFit/>
          </a:bodyPr>
          <a:lstStyle/>
          <a:p>
            <a:r>
              <a:rPr lang="en-PH" sz="11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mail@mail.com</a:t>
            </a:r>
          </a:p>
        </p:txBody>
      </p:sp>
      <p:grpSp>
        <p:nvGrpSpPr>
          <p:cNvPr id="370" name="Group 369"/>
          <p:cNvGrpSpPr/>
          <p:nvPr/>
        </p:nvGrpSpPr>
        <p:grpSpPr>
          <a:xfrm>
            <a:off x="6224878" y="7114685"/>
            <a:ext cx="944407" cy="98696"/>
            <a:chOff x="1413487" y="6334119"/>
            <a:chExt cx="989095" cy="91440"/>
          </a:xfrm>
          <a:solidFill>
            <a:schemeClr val="bg1"/>
          </a:solidFill>
        </p:grpSpPr>
        <p:sp>
          <p:nvSpPr>
            <p:cNvPr id="471" name="Oval 470"/>
            <p:cNvSpPr/>
            <p:nvPr/>
          </p:nvSpPr>
          <p:spPr>
            <a:xfrm>
              <a:off x="1772549" y="6334119"/>
              <a:ext cx="91440" cy="91440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472" name="Oval 471"/>
            <p:cNvSpPr/>
            <p:nvPr/>
          </p:nvSpPr>
          <p:spPr>
            <a:xfrm>
              <a:off x="2131611" y="6334119"/>
              <a:ext cx="91440" cy="91440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473" name="Oval 472"/>
            <p:cNvSpPr/>
            <p:nvPr/>
          </p:nvSpPr>
          <p:spPr>
            <a:xfrm>
              <a:off x="1952080" y="6334119"/>
              <a:ext cx="91440" cy="91440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474" name="Oval 473"/>
            <p:cNvSpPr/>
            <p:nvPr/>
          </p:nvSpPr>
          <p:spPr>
            <a:xfrm>
              <a:off x="2311142" y="6334119"/>
              <a:ext cx="91440" cy="91440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478" name="Oval 477"/>
            <p:cNvSpPr/>
            <p:nvPr/>
          </p:nvSpPr>
          <p:spPr>
            <a:xfrm>
              <a:off x="1593018" y="6334119"/>
              <a:ext cx="91440" cy="91440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480" name="Oval 479"/>
            <p:cNvSpPr/>
            <p:nvPr/>
          </p:nvSpPr>
          <p:spPr>
            <a:xfrm>
              <a:off x="1413487" y="6334119"/>
              <a:ext cx="91440" cy="91440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</p:grpSp>
      <p:grpSp>
        <p:nvGrpSpPr>
          <p:cNvPr id="481" name="Group 480"/>
          <p:cNvGrpSpPr/>
          <p:nvPr/>
        </p:nvGrpSpPr>
        <p:grpSpPr>
          <a:xfrm>
            <a:off x="6224878" y="7352718"/>
            <a:ext cx="944407" cy="98696"/>
            <a:chOff x="1413487" y="6334119"/>
            <a:chExt cx="989095" cy="91440"/>
          </a:xfrm>
          <a:solidFill>
            <a:schemeClr val="bg1"/>
          </a:solidFill>
        </p:grpSpPr>
        <p:sp>
          <p:nvSpPr>
            <p:cNvPr id="482" name="Oval 481"/>
            <p:cNvSpPr/>
            <p:nvPr/>
          </p:nvSpPr>
          <p:spPr>
            <a:xfrm>
              <a:off x="1772549" y="6334119"/>
              <a:ext cx="91440" cy="91440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483" name="Oval 482"/>
            <p:cNvSpPr/>
            <p:nvPr/>
          </p:nvSpPr>
          <p:spPr>
            <a:xfrm>
              <a:off x="2131611" y="6334119"/>
              <a:ext cx="91440" cy="91440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484" name="Oval 483"/>
            <p:cNvSpPr/>
            <p:nvPr/>
          </p:nvSpPr>
          <p:spPr>
            <a:xfrm>
              <a:off x="1952080" y="6334119"/>
              <a:ext cx="91440" cy="91440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485" name="Oval 484"/>
            <p:cNvSpPr/>
            <p:nvPr/>
          </p:nvSpPr>
          <p:spPr>
            <a:xfrm>
              <a:off x="2311142" y="6334119"/>
              <a:ext cx="91440" cy="91440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486" name="Oval 485"/>
            <p:cNvSpPr/>
            <p:nvPr/>
          </p:nvSpPr>
          <p:spPr>
            <a:xfrm>
              <a:off x="1593018" y="6334119"/>
              <a:ext cx="91440" cy="91440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487" name="Oval 486"/>
            <p:cNvSpPr/>
            <p:nvPr/>
          </p:nvSpPr>
          <p:spPr>
            <a:xfrm>
              <a:off x="1413487" y="6334119"/>
              <a:ext cx="91440" cy="91440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</p:grpSp>
      <p:grpSp>
        <p:nvGrpSpPr>
          <p:cNvPr id="488" name="Group 487"/>
          <p:cNvGrpSpPr/>
          <p:nvPr/>
        </p:nvGrpSpPr>
        <p:grpSpPr>
          <a:xfrm>
            <a:off x="6224878" y="7590751"/>
            <a:ext cx="944407" cy="98696"/>
            <a:chOff x="1413487" y="6334119"/>
            <a:chExt cx="989095" cy="91440"/>
          </a:xfrm>
          <a:solidFill>
            <a:schemeClr val="bg1"/>
          </a:solidFill>
        </p:grpSpPr>
        <p:sp>
          <p:nvSpPr>
            <p:cNvPr id="489" name="Oval 488"/>
            <p:cNvSpPr/>
            <p:nvPr/>
          </p:nvSpPr>
          <p:spPr>
            <a:xfrm>
              <a:off x="1772549" y="6334119"/>
              <a:ext cx="91440" cy="91440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490" name="Oval 489"/>
            <p:cNvSpPr/>
            <p:nvPr/>
          </p:nvSpPr>
          <p:spPr>
            <a:xfrm>
              <a:off x="2131611" y="6334119"/>
              <a:ext cx="91440" cy="91440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491" name="Oval 490"/>
            <p:cNvSpPr/>
            <p:nvPr/>
          </p:nvSpPr>
          <p:spPr>
            <a:xfrm>
              <a:off x="1952080" y="6334119"/>
              <a:ext cx="91440" cy="91440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492" name="Oval 491"/>
            <p:cNvSpPr/>
            <p:nvPr/>
          </p:nvSpPr>
          <p:spPr>
            <a:xfrm>
              <a:off x="2311142" y="6334119"/>
              <a:ext cx="91440" cy="91440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493" name="Oval 492"/>
            <p:cNvSpPr/>
            <p:nvPr/>
          </p:nvSpPr>
          <p:spPr>
            <a:xfrm>
              <a:off x="1593018" y="6334119"/>
              <a:ext cx="91440" cy="91440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494" name="Oval 493"/>
            <p:cNvSpPr/>
            <p:nvPr/>
          </p:nvSpPr>
          <p:spPr>
            <a:xfrm>
              <a:off x="1413487" y="6334119"/>
              <a:ext cx="91440" cy="91440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</p:grpSp>
      <p:grpSp>
        <p:nvGrpSpPr>
          <p:cNvPr id="495" name="Group 494"/>
          <p:cNvGrpSpPr/>
          <p:nvPr/>
        </p:nvGrpSpPr>
        <p:grpSpPr>
          <a:xfrm>
            <a:off x="6224878" y="7828783"/>
            <a:ext cx="944407" cy="98696"/>
            <a:chOff x="1413487" y="6334119"/>
            <a:chExt cx="989095" cy="91440"/>
          </a:xfrm>
          <a:solidFill>
            <a:schemeClr val="bg1"/>
          </a:solidFill>
        </p:grpSpPr>
        <p:sp>
          <p:nvSpPr>
            <p:cNvPr id="496" name="Oval 495"/>
            <p:cNvSpPr/>
            <p:nvPr/>
          </p:nvSpPr>
          <p:spPr>
            <a:xfrm>
              <a:off x="1772549" y="6334119"/>
              <a:ext cx="91440" cy="91440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497" name="Oval 496"/>
            <p:cNvSpPr/>
            <p:nvPr/>
          </p:nvSpPr>
          <p:spPr>
            <a:xfrm>
              <a:off x="2131611" y="6334119"/>
              <a:ext cx="91440" cy="91440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498" name="Oval 497"/>
            <p:cNvSpPr/>
            <p:nvPr/>
          </p:nvSpPr>
          <p:spPr>
            <a:xfrm>
              <a:off x="1952080" y="6334119"/>
              <a:ext cx="91440" cy="91440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499" name="Oval 498"/>
            <p:cNvSpPr/>
            <p:nvPr/>
          </p:nvSpPr>
          <p:spPr>
            <a:xfrm>
              <a:off x="2311142" y="6334119"/>
              <a:ext cx="91440" cy="91440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500" name="Oval 499"/>
            <p:cNvSpPr/>
            <p:nvPr/>
          </p:nvSpPr>
          <p:spPr>
            <a:xfrm>
              <a:off x="1593018" y="6334119"/>
              <a:ext cx="91440" cy="91440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501" name="Oval 500"/>
            <p:cNvSpPr/>
            <p:nvPr/>
          </p:nvSpPr>
          <p:spPr>
            <a:xfrm>
              <a:off x="1413487" y="6334119"/>
              <a:ext cx="91440" cy="91440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</p:grpSp>
      <p:grpSp>
        <p:nvGrpSpPr>
          <p:cNvPr id="502" name="Group 501"/>
          <p:cNvGrpSpPr/>
          <p:nvPr/>
        </p:nvGrpSpPr>
        <p:grpSpPr>
          <a:xfrm>
            <a:off x="6224878" y="8066815"/>
            <a:ext cx="944407" cy="98696"/>
            <a:chOff x="1413487" y="6334119"/>
            <a:chExt cx="989095" cy="91440"/>
          </a:xfrm>
          <a:solidFill>
            <a:schemeClr val="bg1"/>
          </a:solidFill>
        </p:grpSpPr>
        <p:sp>
          <p:nvSpPr>
            <p:cNvPr id="503" name="Oval 502"/>
            <p:cNvSpPr/>
            <p:nvPr/>
          </p:nvSpPr>
          <p:spPr>
            <a:xfrm>
              <a:off x="1772549" y="6334119"/>
              <a:ext cx="91440" cy="91440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504" name="Oval 503"/>
            <p:cNvSpPr/>
            <p:nvPr/>
          </p:nvSpPr>
          <p:spPr>
            <a:xfrm>
              <a:off x="2131611" y="6334119"/>
              <a:ext cx="91440" cy="91440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505" name="Oval 504"/>
            <p:cNvSpPr/>
            <p:nvPr/>
          </p:nvSpPr>
          <p:spPr>
            <a:xfrm>
              <a:off x="1952080" y="6334119"/>
              <a:ext cx="91440" cy="91440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506" name="Oval 505"/>
            <p:cNvSpPr/>
            <p:nvPr/>
          </p:nvSpPr>
          <p:spPr>
            <a:xfrm>
              <a:off x="2311142" y="6334119"/>
              <a:ext cx="91440" cy="91440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507" name="Oval 506"/>
            <p:cNvSpPr/>
            <p:nvPr/>
          </p:nvSpPr>
          <p:spPr>
            <a:xfrm>
              <a:off x="1593018" y="6334119"/>
              <a:ext cx="91440" cy="91440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508" name="Oval 507"/>
            <p:cNvSpPr/>
            <p:nvPr/>
          </p:nvSpPr>
          <p:spPr>
            <a:xfrm>
              <a:off x="1413487" y="6334119"/>
              <a:ext cx="91440" cy="91440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</p:grpSp>
      <p:grpSp>
        <p:nvGrpSpPr>
          <p:cNvPr id="509" name="Group 508"/>
          <p:cNvGrpSpPr/>
          <p:nvPr/>
        </p:nvGrpSpPr>
        <p:grpSpPr>
          <a:xfrm>
            <a:off x="6224878" y="8908905"/>
            <a:ext cx="944407" cy="98696"/>
            <a:chOff x="1413487" y="6334119"/>
            <a:chExt cx="989095" cy="91440"/>
          </a:xfrm>
          <a:solidFill>
            <a:schemeClr val="bg1"/>
          </a:solidFill>
        </p:grpSpPr>
        <p:sp>
          <p:nvSpPr>
            <p:cNvPr id="510" name="Oval 509"/>
            <p:cNvSpPr/>
            <p:nvPr/>
          </p:nvSpPr>
          <p:spPr>
            <a:xfrm>
              <a:off x="1772549" y="6334119"/>
              <a:ext cx="91440" cy="91440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511" name="Oval 510"/>
            <p:cNvSpPr/>
            <p:nvPr/>
          </p:nvSpPr>
          <p:spPr>
            <a:xfrm>
              <a:off x="2131611" y="6334119"/>
              <a:ext cx="91440" cy="91440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512" name="Oval 511"/>
            <p:cNvSpPr/>
            <p:nvPr/>
          </p:nvSpPr>
          <p:spPr>
            <a:xfrm>
              <a:off x="1952080" y="6334119"/>
              <a:ext cx="91440" cy="91440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513" name="Oval 512"/>
            <p:cNvSpPr/>
            <p:nvPr/>
          </p:nvSpPr>
          <p:spPr>
            <a:xfrm>
              <a:off x="2311142" y="6334119"/>
              <a:ext cx="91440" cy="91440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514" name="Oval 513"/>
            <p:cNvSpPr/>
            <p:nvPr/>
          </p:nvSpPr>
          <p:spPr>
            <a:xfrm>
              <a:off x="1593018" y="6334119"/>
              <a:ext cx="91440" cy="91440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515" name="Oval 514"/>
            <p:cNvSpPr/>
            <p:nvPr/>
          </p:nvSpPr>
          <p:spPr>
            <a:xfrm>
              <a:off x="1413487" y="6334119"/>
              <a:ext cx="91440" cy="91440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</p:grpSp>
      <p:grpSp>
        <p:nvGrpSpPr>
          <p:cNvPr id="516" name="Group 515"/>
          <p:cNvGrpSpPr/>
          <p:nvPr/>
        </p:nvGrpSpPr>
        <p:grpSpPr>
          <a:xfrm>
            <a:off x="6224878" y="9146938"/>
            <a:ext cx="944407" cy="98696"/>
            <a:chOff x="1413487" y="6334119"/>
            <a:chExt cx="989095" cy="91440"/>
          </a:xfrm>
          <a:solidFill>
            <a:schemeClr val="bg1"/>
          </a:solidFill>
        </p:grpSpPr>
        <p:sp>
          <p:nvSpPr>
            <p:cNvPr id="517" name="Oval 516"/>
            <p:cNvSpPr/>
            <p:nvPr/>
          </p:nvSpPr>
          <p:spPr>
            <a:xfrm>
              <a:off x="1772549" y="6334119"/>
              <a:ext cx="91440" cy="91440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518" name="Oval 517"/>
            <p:cNvSpPr/>
            <p:nvPr/>
          </p:nvSpPr>
          <p:spPr>
            <a:xfrm>
              <a:off x="2131611" y="6334119"/>
              <a:ext cx="91440" cy="91440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519" name="Oval 518"/>
            <p:cNvSpPr/>
            <p:nvPr/>
          </p:nvSpPr>
          <p:spPr>
            <a:xfrm>
              <a:off x="1952080" y="6334119"/>
              <a:ext cx="91440" cy="91440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520" name="Oval 519"/>
            <p:cNvSpPr/>
            <p:nvPr/>
          </p:nvSpPr>
          <p:spPr>
            <a:xfrm>
              <a:off x="2311142" y="6334119"/>
              <a:ext cx="91440" cy="91440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521" name="Oval 520"/>
            <p:cNvSpPr/>
            <p:nvPr/>
          </p:nvSpPr>
          <p:spPr>
            <a:xfrm>
              <a:off x="1593018" y="6334119"/>
              <a:ext cx="91440" cy="91440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522" name="Oval 521"/>
            <p:cNvSpPr/>
            <p:nvPr/>
          </p:nvSpPr>
          <p:spPr>
            <a:xfrm>
              <a:off x="1413487" y="6334119"/>
              <a:ext cx="91440" cy="91440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</p:grpSp>
      <p:grpSp>
        <p:nvGrpSpPr>
          <p:cNvPr id="523" name="Group 522"/>
          <p:cNvGrpSpPr/>
          <p:nvPr/>
        </p:nvGrpSpPr>
        <p:grpSpPr>
          <a:xfrm>
            <a:off x="6224878" y="9384971"/>
            <a:ext cx="944407" cy="98696"/>
            <a:chOff x="1413487" y="6334119"/>
            <a:chExt cx="989095" cy="91440"/>
          </a:xfrm>
          <a:solidFill>
            <a:schemeClr val="bg1"/>
          </a:solidFill>
        </p:grpSpPr>
        <p:sp>
          <p:nvSpPr>
            <p:cNvPr id="524" name="Oval 523"/>
            <p:cNvSpPr/>
            <p:nvPr/>
          </p:nvSpPr>
          <p:spPr>
            <a:xfrm>
              <a:off x="1772549" y="6334119"/>
              <a:ext cx="91440" cy="91440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525" name="Oval 524"/>
            <p:cNvSpPr/>
            <p:nvPr/>
          </p:nvSpPr>
          <p:spPr>
            <a:xfrm>
              <a:off x="2131611" y="6334119"/>
              <a:ext cx="91440" cy="91440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526" name="Oval 525"/>
            <p:cNvSpPr/>
            <p:nvPr/>
          </p:nvSpPr>
          <p:spPr>
            <a:xfrm>
              <a:off x="1952080" y="6334119"/>
              <a:ext cx="91440" cy="91440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527" name="Oval 526"/>
            <p:cNvSpPr/>
            <p:nvPr/>
          </p:nvSpPr>
          <p:spPr>
            <a:xfrm>
              <a:off x="2311142" y="6334119"/>
              <a:ext cx="91440" cy="91440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528" name="Oval 527"/>
            <p:cNvSpPr/>
            <p:nvPr/>
          </p:nvSpPr>
          <p:spPr>
            <a:xfrm>
              <a:off x="1593018" y="6334119"/>
              <a:ext cx="91440" cy="91440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529" name="Oval 528"/>
            <p:cNvSpPr/>
            <p:nvPr/>
          </p:nvSpPr>
          <p:spPr>
            <a:xfrm>
              <a:off x="1413487" y="6334119"/>
              <a:ext cx="91440" cy="91440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</p:grpSp>
      <p:grpSp>
        <p:nvGrpSpPr>
          <p:cNvPr id="530" name="Group 529"/>
          <p:cNvGrpSpPr/>
          <p:nvPr/>
        </p:nvGrpSpPr>
        <p:grpSpPr>
          <a:xfrm>
            <a:off x="6224878" y="9623004"/>
            <a:ext cx="944407" cy="98696"/>
            <a:chOff x="1413487" y="6334119"/>
            <a:chExt cx="989095" cy="91440"/>
          </a:xfrm>
          <a:solidFill>
            <a:schemeClr val="bg1"/>
          </a:solidFill>
        </p:grpSpPr>
        <p:sp>
          <p:nvSpPr>
            <p:cNvPr id="531" name="Oval 530"/>
            <p:cNvSpPr/>
            <p:nvPr/>
          </p:nvSpPr>
          <p:spPr>
            <a:xfrm>
              <a:off x="1772549" y="6334119"/>
              <a:ext cx="91440" cy="91440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532" name="Oval 531"/>
            <p:cNvSpPr/>
            <p:nvPr/>
          </p:nvSpPr>
          <p:spPr>
            <a:xfrm>
              <a:off x="2131611" y="6334119"/>
              <a:ext cx="91440" cy="91440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533" name="Oval 532"/>
            <p:cNvSpPr/>
            <p:nvPr/>
          </p:nvSpPr>
          <p:spPr>
            <a:xfrm>
              <a:off x="1952080" y="6334119"/>
              <a:ext cx="91440" cy="91440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534" name="Oval 533"/>
            <p:cNvSpPr/>
            <p:nvPr/>
          </p:nvSpPr>
          <p:spPr>
            <a:xfrm>
              <a:off x="2311142" y="6334119"/>
              <a:ext cx="91440" cy="91440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535" name="Oval 534"/>
            <p:cNvSpPr/>
            <p:nvPr/>
          </p:nvSpPr>
          <p:spPr>
            <a:xfrm>
              <a:off x="1593018" y="6334119"/>
              <a:ext cx="91440" cy="91440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536" name="Oval 535"/>
            <p:cNvSpPr/>
            <p:nvPr/>
          </p:nvSpPr>
          <p:spPr>
            <a:xfrm>
              <a:off x="1413487" y="6334119"/>
              <a:ext cx="91440" cy="91440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</p:grpSp>
      <p:grpSp>
        <p:nvGrpSpPr>
          <p:cNvPr id="537" name="Group 536"/>
          <p:cNvGrpSpPr/>
          <p:nvPr/>
        </p:nvGrpSpPr>
        <p:grpSpPr>
          <a:xfrm>
            <a:off x="6224878" y="9861036"/>
            <a:ext cx="944407" cy="98696"/>
            <a:chOff x="1413487" y="6334119"/>
            <a:chExt cx="989095" cy="91440"/>
          </a:xfrm>
          <a:solidFill>
            <a:schemeClr val="bg1"/>
          </a:solidFill>
        </p:grpSpPr>
        <p:sp>
          <p:nvSpPr>
            <p:cNvPr id="538" name="Oval 537"/>
            <p:cNvSpPr/>
            <p:nvPr/>
          </p:nvSpPr>
          <p:spPr>
            <a:xfrm>
              <a:off x="1772549" y="6334119"/>
              <a:ext cx="91440" cy="91440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539" name="Oval 538"/>
            <p:cNvSpPr/>
            <p:nvPr/>
          </p:nvSpPr>
          <p:spPr>
            <a:xfrm>
              <a:off x="2131611" y="6334119"/>
              <a:ext cx="91440" cy="91440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540" name="Oval 539"/>
            <p:cNvSpPr/>
            <p:nvPr/>
          </p:nvSpPr>
          <p:spPr>
            <a:xfrm>
              <a:off x="1952080" y="6334119"/>
              <a:ext cx="91440" cy="91440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541" name="Oval 540"/>
            <p:cNvSpPr/>
            <p:nvPr/>
          </p:nvSpPr>
          <p:spPr>
            <a:xfrm>
              <a:off x="2311142" y="6334119"/>
              <a:ext cx="91440" cy="91440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542" name="Oval 541"/>
            <p:cNvSpPr/>
            <p:nvPr/>
          </p:nvSpPr>
          <p:spPr>
            <a:xfrm>
              <a:off x="1593018" y="6334119"/>
              <a:ext cx="91440" cy="91440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543" name="Oval 542"/>
            <p:cNvSpPr/>
            <p:nvPr/>
          </p:nvSpPr>
          <p:spPr>
            <a:xfrm>
              <a:off x="1413487" y="6334119"/>
              <a:ext cx="91440" cy="91440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</p:grpSp>
      <p:cxnSp>
        <p:nvCxnSpPr>
          <p:cNvPr id="14" name="Straight Connector 13"/>
          <p:cNvCxnSpPr/>
          <p:nvPr/>
        </p:nvCxnSpPr>
        <p:spPr>
          <a:xfrm>
            <a:off x="4587873" y="3129692"/>
            <a:ext cx="2766519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4" name="Straight Connector 543"/>
          <p:cNvCxnSpPr/>
          <p:nvPr/>
        </p:nvCxnSpPr>
        <p:spPr>
          <a:xfrm>
            <a:off x="4627042" y="6894640"/>
            <a:ext cx="2766519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5" name="Straight Connector 544"/>
          <p:cNvCxnSpPr/>
          <p:nvPr/>
        </p:nvCxnSpPr>
        <p:spPr>
          <a:xfrm>
            <a:off x="4627042" y="8672422"/>
            <a:ext cx="2766519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Oval 16"/>
          <p:cNvSpPr/>
          <p:nvPr/>
        </p:nvSpPr>
        <p:spPr>
          <a:xfrm>
            <a:off x="4929229" y="330607"/>
            <a:ext cx="2180337" cy="2129011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569" tIns="49785" rIns="99569" bIns="49785" rtlCol="0" anchor="ctr"/>
          <a:lstStyle/>
          <a:p>
            <a:pPr algn="ctr"/>
            <a:r>
              <a:rPr lang="en-PH" sz="3500" dirty="0">
                <a:solidFill>
                  <a:schemeClr val="tx1"/>
                </a:solidFill>
              </a:rPr>
              <a:t>SUA FOTO</a:t>
            </a:r>
          </a:p>
        </p:txBody>
      </p:sp>
      <p:sp>
        <p:nvSpPr>
          <p:cNvPr id="100" name="Rectangle 90"/>
          <p:cNvSpPr/>
          <p:nvPr/>
        </p:nvSpPr>
        <p:spPr>
          <a:xfrm>
            <a:off x="90037" y="5245761"/>
            <a:ext cx="4284862" cy="2639699"/>
          </a:xfrm>
          <a:prstGeom prst="rect">
            <a:avLst/>
          </a:prstGeom>
        </p:spPr>
        <p:txBody>
          <a:bodyPr wrap="square" lIns="99569" tIns="49785" rIns="99569" bIns="49785">
            <a:spAutoFit/>
          </a:bodyPr>
          <a:lstStyle/>
          <a:p>
            <a:r>
              <a:rPr lang="en-US" sz="1100" b="1" i="1" dirty="0">
                <a:solidFill>
                  <a:srgbClr val="000000"/>
                </a:solidFill>
                <a:cs typeface="Calibri"/>
              </a:rPr>
              <a:t>NOME DA EMPRESA | </a:t>
            </a:r>
            <a:r>
              <a:rPr lang="en-US" sz="1100" b="1" i="1" dirty="0">
                <a:cs typeface="Calibri"/>
              </a:rPr>
              <a:t>2000 – 2003 - </a:t>
            </a:r>
            <a:r>
              <a:rPr lang="pt-BR" sz="1100" i="1" dirty="0">
                <a:solidFill>
                  <a:schemeClr val="bg1">
                    <a:lumMod val="50000"/>
                  </a:schemeClr>
                </a:solidFill>
                <a:cs typeface="Calibri"/>
              </a:rPr>
              <a:t>Cargo</a:t>
            </a:r>
            <a:endParaRPr lang="fr-FR" sz="1100" i="1" dirty="0">
              <a:solidFill>
                <a:schemeClr val="bg1">
                  <a:lumMod val="50000"/>
                </a:schemeClr>
              </a:solidFill>
              <a:cs typeface="Calibri"/>
            </a:endParaRPr>
          </a:p>
          <a:p>
            <a:r>
              <a:rPr lang="pt-B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Descrever as atividades exercidas no cargo, listando suas atribuições e resultados obtidos, de preferência quantificando-os.</a:t>
            </a:r>
          </a:p>
          <a:p>
            <a:endParaRPr lang="fr-FR" sz="1100" b="1" dirty="0">
              <a:latin typeface="Arial"/>
              <a:ea typeface="Calibri"/>
              <a:cs typeface="Times New Roman"/>
            </a:endParaRPr>
          </a:p>
          <a:p>
            <a:r>
              <a:rPr lang="en-US" sz="1100" b="1" i="1" dirty="0">
                <a:solidFill>
                  <a:srgbClr val="000000"/>
                </a:solidFill>
                <a:cs typeface="Calibri"/>
              </a:rPr>
              <a:t>NOME DA EMPRESA | </a:t>
            </a:r>
            <a:r>
              <a:rPr lang="en-US" sz="1100" b="1" i="1" dirty="0">
                <a:cs typeface="Calibri"/>
              </a:rPr>
              <a:t>2000 – 2003 - </a:t>
            </a:r>
            <a:r>
              <a:rPr lang="pt-BR" sz="1100" i="1" dirty="0">
                <a:solidFill>
                  <a:schemeClr val="bg1">
                    <a:lumMod val="50000"/>
                  </a:schemeClr>
                </a:solidFill>
                <a:cs typeface="Calibri"/>
              </a:rPr>
              <a:t>Cargo</a:t>
            </a:r>
            <a:endParaRPr lang="fr-FR" sz="1100" i="1" dirty="0">
              <a:solidFill>
                <a:schemeClr val="bg1">
                  <a:lumMod val="50000"/>
                </a:schemeClr>
              </a:solidFill>
              <a:cs typeface="Calibri"/>
            </a:endParaRPr>
          </a:p>
          <a:p>
            <a:r>
              <a:rPr lang="pt-B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Descrever as atividades exercidas no cargo, listando suas atribuições e resultados obtidos, de preferência quantificando-os.</a:t>
            </a:r>
          </a:p>
          <a:p>
            <a:endParaRPr lang="fr-FR" sz="1100" b="1" dirty="0">
              <a:latin typeface="Arial"/>
              <a:ea typeface="Calibri"/>
              <a:cs typeface="Times New Roman"/>
            </a:endParaRPr>
          </a:p>
          <a:p>
            <a:r>
              <a:rPr lang="en-US" sz="1100" b="1" i="1" dirty="0">
                <a:solidFill>
                  <a:srgbClr val="000000"/>
                </a:solidFill>
                <a:cs typeface="Calibri"/>
              </a:rPr>
              <a:t>NOME DA EMPRESA | </a:t>
            </a:r>
            <a:r>
              <a:rPr lang="en-US" sz="1100" b="1" i="1" dirty="0">
                <a:cs typeface="Calibri"/>
              </a:rPr>
              <a:t>2000 – 2003 - </a:t>
            </a:r>
            <a:r>
              <a:rPr lang="pt-BR" sz="1100" i="1" dirty="0">
                <a:solidFill>
                  <a:schemeClr val="bg1">
                    <a:lumMod val="50000"/>
                  </a:schemeClr>
                </a:solidFill>
                <a:cs typeface="Calibri"/>
              </a:rPr>
              <a:t>Cargo</a:t>
            </a:r>
            <a:endParaRPr lang="fr-FR" sz="1100" i="1" dirty="0">
              <a:solidFill>
                <a:schemeClr val="bg1">
                  <a:lumMod val="50000"/>
                </a:schemeClr>
              </a:solidFill>
              <a:cs typeface="Calibri"/>
            </a:endParaRPr>
          </a:p>
          <a:p>
            <a:r>
              <a:rPr lang="pt-B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Descrever as atividades exercidas no cargo, listando suas atribuições e resultados obtidos, de preferência quantificando-os.</a:t>
            </a:r>
          </a:p>
          <a:p>
            <a:endParaRPr lang="pt-BR" sz="1100" dirty="0">
              <a:solidFill>
                <a:schemeClr val="tx1">
                  <a:lumMod val="75000"/>
                  <a:lumOff val="25000"/>
                </a:schemeClr>
              </a:solidFill>
              <a:cs typeface="Calibri"/>
            </a:endParaRPr>
          </a:p>
          <a:p>
            <a:r>
              <a:rPr lang="en-US" sz="1100" b="1" i="1" dirty="0">
                <a:solidFill>
                  <a:srgbClr val="000000"/>
                </a:solidFill>
                <a:cs typeface="Calibri"/>
              </a:rPr>
              <a:t>NOME DA EMPRESA | </a:t>
            </a:r>
            <a:r>
              <a:rPr lang="en-US" sz="1100" b="1" i="1" dirty="0">
                <a:cs typeface="Calibri"/>
              </a:rPr>
              <a:t>2000 – 2003 - </a:t>
            </a:r>
            <a:r>
              <a:rPr lang="pt-BR" sz="1100" i="1" dirty="0">
                <a:solidFill>
                  <a:schemeClr val="bg1">
                    <a:lumMod val="50000"/>
                  </a:schemeClr>
                </a:solidFill>
                <a:cs typeface="Calibri"/>
              </a:rPr>
              <a:t>Cargo</a:t>
            </a:r>
            <a:endParaRPr lang="fr-FR" sz="1100" i="1" dirty="0">
              <a:solidFill>
                <a:schemeClr val="bg1">
                  <a:lumMod val="50000"/>
                </a:schemeClr>
              </a:solidFill>
              <a:cs typeface="Calibri"/>
            </a:endParaRPr>
          </a:p>
          <a:p>
            <a:r>
              <a:rPr lang="pt-B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Descrever as atividades exercidas no cargo, listando suas atribuições e resultados obtidos, de preferência quantificando-os.</a:t>
            </a:r>
            <a:endParaRPr lang="fr-FR" sz="1100" b="1" dirty="0">
              <a:latin typeface="Arial"/>
              <a:ea typeface="Calibri"/>
              <a:cs typeface="Times New Roman"/>
            </a:endParaRPr>
          </a:p>
        </p:txBody>
      </p:sp>
      <p:sp>
        <p:nvSpPr>
          <p:cNvPr id="101" name="Text Box 189"/>
          <p:cNvSpPr txBox="1"/>
          <p:nvPr/>
        </p:nvSpPr>
        <p:spPr>
          <a:xfrm>
            <a:off x="85724" y="2539088"/>
            <a:ext cx="4199137" cy="1827315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9569" tIns="49785" rIns="99569" bIns="49785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fr-FR" sz="1100" b="1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+mn-lt"/>
                <a:cs typeface="Calibri"/>
              </a:rPr>
              <a:t>CURSO</a:t>
            </a:r>
            <a:r>
              <a:rPr lang="fr-FR" sz="1100" b="1" dirty="0">
                <a:solidFill>
                  <a:srgbClr val="000000"/>
                </a:solidFill>
                <a:effectLst/>
                <a:latin typeface="+mn-lt"/>
                <a:cs typeface="Calibri"/>
              </a:rPr>
              <a:t>| 2000 – 2003</a:t>
            </a:r>
          </a:p>
          <a:p>
            <a:r>
              <a:rPr lang="pt-BR" sz="1100" dirty="0">
                <a:solidFill>
                  <a:srgbClr val="404040"/>
                </a:solidFill>
                <a:cs typeface="Calibri"/>
              </a:rPr>
              <a:t>Descrever as características do curso: instituição, diploma obtido, etc.</a:t>
            </a:r>
          </a:p>
          <a:p>
            <a:endParaRPr lang="fr-FR" sz="1100" dirty="0">
              <a:solidFill>
                <a:srgbClr val="404040"/>
              </a:solidFill>
              <a:effectLst/>
              <a:latin typeface="+mn-lt"/>
              <a:cs typeface="Calibri"/>
            </a:endParaRPr>
          </a:p>
          <a:p>
            <a:r>
              <a:rPr lang="fr-FR" sz="1100" b="1" dirty="0">
                <a:solidFill>
                  <a:schemeClr val="tx1">
                    <a:lumMod val="50000"/>
                    <a:lumOff val="50000"/>
                  </a:schemeClr>
                </a:solidFill>
                <a:cs typeface="Calibri"/>
              </a:rPr>
              <a:t>CURSO</a:t>
            </a:r>
            <a:r>
              <a:rPr lang="fr-FR" sz="1100" b="1" dirty="0">
                <a:solidFill>
                  <a:srgbClr val="000000"/>
                </a:solidFill>
                <a:cs typeface="Calibri"/>
              </a:rPr>
              <a:t>| 2000 – 2003</a:t>
            </a:r>
          </a:p>
          <a:p>
            <a:r>
              <a:rPr lang="pt-BR" sz="1100" dirty="0">
                <a:solidFill>
                  <a:srgbClr val="404040"/>
                </a:solidFill>
                <a:cs typeface="Calibri"/>
              </a:rPr>
              <a:t>Descrever as características do curso: instituição, diploma obtido, etc.</a:t>
            </a:r>
          </a:p>
          <a:p>
            <a:endParaRPr lang="fr-FR" sz="1100" dirty="0">
              <a:solidFill>
                <a:srgbClr val="404040"/>
              </a:solidFill>
              <a:effectLst/>
              <a:latin typeface="+mn-lt"/>
              <a:cs typeface="Calibri"/>
            </a:endParaRPr>
          </a:p>
          <a:p>
            <a:r>
              <a:rPr lang="fr-FR" sz="1100" b="1" dirty="0">
                <a:solidFill>
                  <a:schemeClr val="tx1">
                    <a:lumMod val="50000"/>
                    <a:lumOff val="50000"/>
                  </a:schemeClr>
                </a:solidFill>
                <a:cs typeface="Calibri"/>
              </a:rPr>
              <a:t>CURSO</a:t>
            </a:r>
            <a:r>
              <a:rPr lang="fr-FR" sz="1100" b="1" dirty="0">
                <a:solidFill>
                  <a:srgbClr val="000000"/>
                </a:solidFill>
                <a:cs typeface="Calibri"/>
              </a:rPr>
              <a:t>| 2000 – 2003</a:t>
            </a:r>
          </a:p>
          <a:p>
            <a:r>
              <a:rPr lang="pt-BR" sz="1100" dirty="0">
                <a:solidFill>
                  <a:srgbClr val="404040"/>
                </a:solidFill>
                <a:cs typeface="Calibri"/>
              </a:rPr>
              <a:t>Descrever as características do curso: instituição, diploma obtido, etc.</a:t>
            </a:r>
          </a:p>
          <a:p>
            <a:endParaRPr lang="fr-FR" sz="1100" dirty="0">
              <a:solidFill>
                <a:srgbClr val="404040"/>
              </a:solidFill>
              <a:effectLst/>
              <a:latin typeface="+mn-lt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5618688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8645443-5F16-9244-A209-BAE520965B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8143" y="679622"/>
            <a:ext cx="6806565" cy="8868401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b="1" dirty="0" err="1"/>
              <a:t>Querido</a:t>
            </a:r>
            <a:r>
              <a:rPr lang="fr-FR" b="1" dirty="0"/>
              <a:t> </a:t>
            </a:r>
            <a:r>
              <a:rPr lang="fr-FR" b="1" dirty="0" err="1"/>
              <a:t>candidato</a:t>
            </a:r>
            <a:endParaRPr lang="fr-FR" b="1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 err="1"/>
              <a:t>Obrigado</a:t>
            </a:r>
            <a:r>
              <a:rPr lang="fr-FR" dirty="0"/>
              <a:t> </a:t>
            </a:r>
            <a:r>
              <a:rPr lang="fr-FR" dirty="0" err="1"/>
              <a:t>por</a:t>
            </a:r>
            <a:r>
              <a:rPr lang="fr-FR" dirty="0"/>
              <a:t> </a:t>
            </a:r>
            <a:r>
              <a:rPr lang="fr-FR" dirty="0" err="1"/>
              <a:t>baixar</a:t>
            </a:r>
            <a:r>
              <a:rPr lang="fr-FR" dirty="0"/>
              <a:t> este </a:t>
            </a:r>
            <a:r>
              <a:rPr lang="fr-FR" dirty="0" err="1"/>
              <a:t>modelo</a:t>
            </a:r>
            <a:r>
              <a:rPr lang="fr-FR" dirty="0"/>
              <a:t> de </a:t>
            </a:r>
            <a:r>
              <a:rPr lang="fr-FR" dirty="0" err="1"/>
              <a:t>nosso</a:t>
            </a:r>
            <a:r>
              <a:rPr lang="fr-FR" dirty="0"/>
              <a:t> site. </a:t>
            </a:r>
            <a:r>
              <a:rPr lang="fr-FR" dirty="0" err="1"/>
              <a:t>Esperamos</a:t>
            </a:r>
            <a:r>
              <a:rPr lang="fr-FR" dirty="0"/>
              <a:t> que </a:t>
            </a:r>
            <a:r>
              <a:rPr lang="fr-FR" dirty="0" err="1"/>
              <a:t>ajude</a:t>
            </a:r>
            <a:r>
              <a:rPr lang="fr-FR" dirty="0"/>
              <a:t> </a:t>
            </a:r>
            <a:r>
              <a:rPr lang="fr-FR" dirty="0" err="1"/>
              <a:t>você</a:t>
            </a:r>
            <a:r>
              <a:rPr lang="fr-FR" dirty="0"/>
              <a:t> a </a:t>
            </a:r>
            <a:r>
              <a:rPr lang="fr-FR" dirty="0" err="1"/>
              <a:t>mostrar</a:t>
            </a:r>
            <a:r>
              <a:rPr lang="fr-FR" dirty="0"/>
              <a:t> </a:t>
            </a:r>
            <a:r>
              <a:rPr lang="fr-FR" dirty="0" err="1"/>
              <a:t>seu</a:t>
            </a:r>
            <a:r>
              <a:rPr lang="fr-FR" dirty="0"/>
              <a:t> </a:t>
            </a:r>
            <a:r>
              <a:rPr lang="fr-FR" dirty="0" err="1"/>
              <a:t>currículo</a:t>
            </a:r>
            <a:r>
              <a:rPr lang="fr-FR" dirty="0"/>
              <a:t>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Reserve </a:t>
            </a:r>
            <a:r>
              <a:rPr lang="fr-FR" dirty="0" err="1"/>
              <a:t>um</a:t>
            </a:r>
            <a:r>
              <a:rPr lang="fr-FR" dirty="0"/>
              <a:t> tempo para </a:t>
            </a:r>
            <a:r>
              <a:rPr lang="fr-FR" dirty="0" err="1"/>
              <a:t>escrever</a:t>
            </a:r>
            <a:r>
              <a:rPr lang="fr-FR" dirty="0"/>
              <a:t> </a:t>
            </a:r>
            <a:r>
              <a:rPr lang="fr-FR" dirty="0" err="1"/>
              <a:t>seu</a:t>
            </a:r>
            <a:r>
              <a:rPr lang="fr-FR" dirty="0"/>
              <a:t> </a:t>
            </a:r>
            <a:r>
              <a:rPr lang="fr-FR" dirty="0" err="1"/>
              <a:t>aplicativo</a:t>
            </a:r>
            <a:r>
              <a:rPr lang="fr-FR" dirty="0"/>
              <a:t> com </a:t>
            </a:r>
            <a:r>
              <a:rPr lang="fr-FR" dirty="0" err="1"/>
              <a:t>cuidado</a:t>
            </a:r>
            <a:r>
              <a:rPr lang="fr-FR" dirty="0"/>
              <a:t>, pois </a:t>
            </a:r>
            <a:r>
              <a:rPr lang="fr-FR" dirty="0" err="1"/>
              <a:t>ele</a:t>
            </a:r>
            <a:r>
              <a:rPr lang="fr-FR" dirty="0"/>
              <a:t> </a:t>
            </a:r>
            <a:r>
              <a:rPr lang="fr-FR" dirty="0" err="1"/>
              <a:t>descreve</a:t>
            </a:r>
            <a:r>
              <a:rPr lang="fr-FR" dirty="0"/>
              <a:t> sua </a:t>
            </a:r>
            <a:r>
              <a:rPr lang="fr-FR" dirty="0" err="1"/>
              <a:t>experiência</a:t>
            </a:r>
            <a:r>
              <a:rPr lang="fr-FR" dirty="0"/>
              <a:t> </a:t>
            </a:r>
            <a:r>
              <a:rPr lang="fr-FR" dirty="0" err="1"/>
              <a:t>profissional</a:t>
            </a:r>
            <a:r>
              <a:rPr lang="fr-FR" dirty="0"/>
              <a:t> e sua </a:t>
            </a:r>
            <a:r>
              <a:rPr lang="fr-FR" dirty="0" err="1"/>
              <a:t>personalidade</a:t>
            </a:r>
            <a:r>
              <a:rPr lang="fr-FR" dirty="0"/>
              <a:t>.</a:t>
            </a:r>
          </a:p>
          <a:p>
            <a:pPr marL="0" indent="0">
              <a:buNone/>
            </a:pPr>
            <a:r>
              <a:rPr lang="fr-FR" dirty="0" err="1"/>
              <a:t>Lembre</a:t>
            </a:r>
            <a:r>
              <a:rPr lang="fr-FR" dirty="0"/>
              <a:t>-se de que </a:t>
            </a:r>
            <a:r>
              <a:rPr lang="fr-FR" dirty="0" err="1"/>
              <a:t>um</a:t>
            </a:r>
            <a:r>
              <a:rPr lang="fr-FR" dirty="0"/>
              <a:t> </a:t>
            </a:r>
            <a:r>
              <a:rPr lang="fr-FR" dirty="0" err="1"/>
              <a:t>bom</a:t>
            </a:r>
            <a:r>
              <a:rPr lang="fr-FR" dirty="0"/>
              <a:t> </a:t>
            </a:r>
            <a:r>
              <a:rPr lang="fr-FR" dirty="0" err="1"/>
              <a:t>aplicativo</a:t>
            </a:r>
            <a:r>
              <a:rPr lang="fr-FR" dirty="0"/>
              <a:t> </a:t>
            </a:r>
            <a:r>
              <a:rPr lang="fr-FR" dirty="0" err="1"/>
              <a:t>é</a:t>
            </a:r>
            <a:r>
              <a:rPr lang="fr-FR" dirty="0"/>
              <a:t> </a:t>
            </a:r>
            <a:r>
              <a:rPr lang="fr-FR" dirty="0" err="1"/>
              <a:t>um</a:t>
            </a:r>
            <a:r>
              <a:rPr lang="fr-FR" dirty="0"/>
              <a:t> </a:t>
            </a:r>
            <a:r>
              <a:rPr lang="fr-FR" dirty="0" err="1"/>
              <a:t>aplicativo</a:t>
            </a:r>
            <a:r>
              <a:rPr lang="fr-FR" dirty="0"/>
              <a:t> </a:t>
            </a:r>
            <a:r>
              <a:rPr lang="fr-FR" dirty="0" err="1"/>
              <a:t>personalizado</a:t>
            </a:r>
            <a:r>
              <a:rPr lang="fr-FR" dirty="0"/>
              <a:t>!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Se </a:t>
            </a:r>
            <a:r>
              <a:rPr lang="fr-FR" dirty="0" err="1"/>
              <a:t>precisar</a:t>
            </a:r>
            <a:r>
              <a:rPr lang="fr-FR" dirty="0"/>
              <a:t> de </a:t>
            </a:r>
            <a:r>
              <a:rPr lang="fr-FR" dirty="0" err="1"/>
              <a:t>outros</a:t>
            </a:r>
            <a:r>
              <a:rPr lang="fr-FR" dirty="0"/>
              <a:t> </a:t>
            </a:r>
            <a:r>
              <a:rPr lang="fr-FR" dirty="0" err="1"/>
              <a:t>modelos</a:t>
            </a:r>
            <a:r>
              <a:rPr lang="fr-FR" dirty="0"/>
              <a:t>, volte </a:t>
            </a:r>
            <a:r>
              <a:rPr lang="fr-FR" dirty="0" err="1"/>
              <a:t>ao</a:t>
            </a:r>
            <a:r>
              <a:rPr lang="fr-FR" dirty="0"/>
              <a:t> </a:t>
            </a:r>
            <a:r>
              <a:rPr lang="fr-FR" dirty="0" err="1"/>
              <a:t>nosso</a:t>
            </a:r>
            <a:r>
              <a:rPr lang="fr-FR" dirty="0"/>
              <a:t> site : </a:t>
            </a:r>
            <a:r>
              <a:rPr lang="fr-FR" dirty="0">
                <a:hlinkClick r:id="rId2"/>
              </a:rPr>
              <a:t>HTTPS://WWW.EXEMPLODECV.COM</a:t>
            </a:r>
            <a:r>
              <a:rPr lang="fr-FR" dirty="0"/>
              <a:t> 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---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b="1" dirty="0"/>
              <a:t>Copyright EXEMPLODECV.COM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Os </a:t>
            </a:r>
            <a:r>
              <a:rPr lang="fr-FR" dirty="0" err="1"/>
              <a:t>conteúdos</a:t>
            </a:r>
            <a:r>
              <a:rPr lang="fr-FR" dirty="0"/>
              <a:t> </a:t>
            </a:r>
            <a:r>
              <a:rPr lang="fr-FR" dirty="0" err="1"/>
              <a:t>publicados</a:t>
            </a:r>
            <a:r>
              <a:rPr lang="fr-FR" dirty="0"/>
              <a:t> no </a:t>
            </a:r>
            <a:r>
              <a:rPr lang="fr-FR" dirty="0" err="1"/>
              <a:t>nosso</a:t>
            </a:r>
            <a:r>
              <a:rPr lang="fr-FR" dirty="0"/>
              <a:t> site (</a:t>
            </a:r>
            <a:r>
              <a:rPr lang="fr-FR" dirty="0" err="1"/>
              <a:t>modelos</a:t>
            </a:r>
            <a:r>
              <a:rPr lang="fr-FR" dirty="0"/>
              <a:t> de CV, </a:t>
            </a:r>
            <a:r>
              <a:rPr lang="fr-FR" dirty="0" err="1"/>
              <a:t>modelos</a:t>
            </a:r>
            <a:r>
              <a:rPr lang="fr-FR" dirty="0"/>
              <a:t> de cartas, </a:t>
            </a:r>
            <a:r>
              <a:rPr lang="fr-FR" dirty="0" err="1"/>
              <a:t>artigos</a:t>
            </a:r>
            <a:r>
              <a:rPr lang="fr-FR" dirty="0"/>
              <a:t>, etc.) </a:t>
            </a:r>
            <a:r>
              <a:rPr lang="fr-FR" dirty="0" err="1"/>
              <a:t>são</a:t>
            </a:r>
            <a:r>
              <a:rPr lang="fr-FR" dirty="0"/>
              <a:t> </a:t>
            </a:r>
            <a:r>
              <a:rPr lang="fr-FR" dirty="0" err="1"/>
              <a:t>propriedade</a:t>
            </a:r>
            <a:r>
              <a:rPr lang="fr-FR" dirty="0"/>
              <a:t> da </a:t>
            </a:r>
            <a:r>
              <a:rPr lang="fr-FR" dirty="0" err="1"/>
              <a:t>EXEMPLODECV.com</a:t>
            </a:r>
            <a:r>
              <a:rPr lang="fr-FR" dirty="0"/>
              <a:t>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b="1" dirty="0">
                <a:solidFill>
                  <a:srgbClr val="00B050"/>
                </a:solidFill>
              </a:rPr>
              <a:t>O</a:t>
            </a:r>
            <a:r>
              <a:rPr lang="fr-FR" dirty="0"/>
              <a:t>     </a:t>
            </a:r>
            <a:r>
              <a:rPr lang="fr-FR" dirty="0" err="1"/>
              <a:t>Seu</a:t>
            </a:r>
            <a:r>
              <a:rPr lang="fr-FR" dirty="0"/>
              <a:t> </a:t>
            </a:r>
            <a:r>
              <a:rPr lang="fr-FR" dirty="0" err="1"/>
              <a:t>uso</a:t>
            </a:r>
            <a:r>
              <a:rPr lang="fr-FR" dirty="0"/>
              <a:t> </a:t>
            </a:r>
            <a:r>
              <a:rPr lang="fr-FR" dirty="0" err="1"/>
              <a:t>é</a:t>
            </a:r>
            <a:r>
              <a:rPr lang="fr-FR" dirty="0"/>
              <a:t> </a:t>
            </a:r>
            <a:r>
              <a:rPr lang="fr-FR" dirty="0" err="1"/>
              <a:t>limitado</a:t>
            </a:r>
            <a:r>
              <a:rPr lang="fr-FR" dirty="0"/>
              <a:t> </a:t>
            </a:r>
            <a:r>
              <a:rPr lang="fr-FR" dirty="0" err="1"/>
              <a:t>ao</a:t>
            </a:r>
            <a:r>
              <a:rPr lang="fr-FR" dirty="0"/>
              <a:t> </a:t>
            </a:r>
            <a:r>
              <a:rPr lang="fr-FR" dirty="0" err="1"/>
              <a:t>uso</a:t>
            </a:r>
            <a:r>
              <a:rPr lang="fr-FR" dirty="0"/>
              <a:t> </a:t>
            </a:r>
            <a:r>
              <a:rPr lang="fr-FR" dirty="0" err="1"/>
              <a:t>estritamente</a:t>
            </a:r>
            <a:r>
              <a:rPr lang="fr-FR" dirty="0"/>
              <a:t> </a:t>
            </a:r>
            <a:r>
              <a:rPr lang="fr-FR" dirty="0" err="1"/>
              <a:t>pessoal</a:t>
            </a:r>
            <a:r>
              <a:rPr lang="fr-FR" dirty="0"/>
              <a:t>.</a:t>
            </a:r>
          </a:p>
          <a:p>
            <a:pPr marL="0" indent="0">
              <a:buNone/>
            </a:pPr>
            <a:r>
              <a:rPr lang="fr-FR" b="1" dirty="0">
                <a:solidFill>
                  <a:srgbClr val="FF0000"/>
                </a:solidFill>
              </a:rPr>
              <a:t>X</a:t>
            </a:r>
            <a:r>
              <a:rPr lang="fr-FR" dirty="0"/>
              <a:t>     </a:t>
            </a:r>
            <a:r>
              <a:rPr lang="fr-FR" dirty="0" err="1"/>
              <a:t>É</a:t>
            </a:r>
            <a:r>
              <a:rPr lang="fr-FR" dirty="0"/>
              <a:t> </a:t>
            </a:r>
            <a:r>
              <a:rPr lang="fr-FR" dirty="0" err="1"/>
              <a:t>proibido</a:t>
            </a:r>
            <a:r>
              <a:rPr lang="fr-FR" dirty="0"/>
              <a:t> </a:t>
            </a:r>
            <a:r>
              <a:rPr lang="fr-FR" dirty="0" err="1"/>
              <a:t>distribuir</a:t>
            </a:r>
            <a:r>
              <a:rPr lang="fr-FR" dirty="0"/>
              <a:t>, </a:t>
            </a:r>
            <a:r>
              <a:rPr lang="fr-FR" dirty="0" err="1"/>
              <a:t>publicar</a:t>
            </a:r>
            <a:r>
              <a:rPr lang="fr-FR" dirty="0"/>
              <a:t> ou </a:t>
            </a:r>
            <a:r>
              <a:rPr lang="fr-FR" dirty="0" err="1"/>
              <a:t>redistribuí</a:t>
            </a:r>
            <a:r>
              <a:rPr lang="fr-FR" dirty="0"/>
              <a:t>-los </a:t>
            </a:r>
            <a:r>
              <a:rPr lang="fr-FR" dirty="0" err="1"/>
              <a:t>sem</a:t>
            </a:r>
            <a:r>
              <a:rPr lang="fr-FR" dirty="0"/>
              <a:t> o </a:t>
            </a:r>
            <a:r>
              <a:rPr lang="fr-FR" dirty="0" err="1"/>
              <a:t>nosso</a:t>
            </a:r>
            <a:r>
              <a:rPr lang="fr-FR" dirty="0"/>
              <a:t> </a:t>
            </a:r>
            <a:r>
              <a:rPr lang="fr-FR" dirty="0" err="1"/>
              <a:t>consentimento</a:t>
            </a:r>
            <a:r>
              <a:rPr lang="fr-FR" dirty="0"/>
              <a:t>.</a:t>
            </a:r>
          </a:p>
          <a:p>
            <a:pPr marL="0" indent="0">
              <a:buNone/>
            </a:pPr>
            <a:r>
              <a:rPr lang="fr-FR" b="1" dirty="0">
                <a:solidFill>
                  <a:srgbClr val="FF0000"/>
                </a:solidFill>
              </a:rPr>
              <a:t>X</a:t>
            </a:r>
            <a:r>
              <a:rPr lang="fr-FR" dirty="0"/>
              <a:t>     </a:t>
            </a:r>
            <a:r>
              <a:rPr lang="fr-FR" dirty="0" err="1"/>
              <a:t>Também</a:t>
            </a:r>
            <a:r>
              <a:rPr lang="fr-FR" dirty="0"/>
              <a:t> </a:t>
            </a:r>
            <a:r>
              <a:rPr lang="fr-FR" dirty="0" err="1"/>
              <a:t>é</a:t>
            </a:r>
            <a:r>
              <a:rPr lang="fr-FR" dirty="0"/>
              <a:t> </a:t>
            </a:r>
            <a:r>
              <a:rPr lang="fr-FR" dirty="0" err="1"/>
              <a:t>proibido</a:t>
            </a:r>
            <a:r>
              <a:rPr lang="fr-FR" dirty="0"/>
              <a:t> dar </a:t>
            </a:r>
            <a:r>
              <a:rPr lang="fr-FR" dirty="0" err="1"/>
              <a:t>acesso</a:t>
            </a:r>
            <a:r>
              <a:rPr lang="fr-FR" dirty="0"/>
              <a:t> </a:t>
            </a:r>
            <a:r>
              <a:rPr lang="fr-FR" dirty="0" err="1"/>
              <a:t>ao</a:t>
            </a:r>
            <a:r>
              <a:rPr lang="fr-FR" dirty="0"/>
              <a:t> </a:t>
            </a:r>
            <a:r>
              <a:rPr lang="fr-FR" dirty="0" err="1"/>
              <a:t>link</a:t>
            </a:r>
            <a:r>
              <a:rPr lang="fr-FR" dirty="0"/>
              <a:t> de </a:t>
            </a:r>
            <a:r>
              <a:rPr lang="fr-FR" dirty="0" err="1"/>
              <a:t>download</a:t>
            </a:r>
            <a:r>
              <a:rPr lang="fr-FR" dirty="0"/>
              <a:t> ou </a:t>
            </a:r>
            <a:r>
              <a:rPr lang="fr-FR" dirty="0" err="1"/>
              <a:t>ao</a:t>
            </a:r>
            <a:r>
              <a:rPr lang="fr-FR" dirty="0"/>
              <a:t> </a:t>
            </a:r>
            <a:r>
              <a:rPr lang="fr-FR" dirty="0" err="1"/>
              <a:t>link</a:t>
            </a:r>
            <a:r>
              <a:rPr lang="fr-FR" dirty="0"/>
              <a:t> de </a:t>
            </a:r>
            <a:r>
              <a:rPr lang="fr-FR" dirty="0" err="1"/>
              <a:t>edição</a:t>
            </a:r>
            <a:r>
              <a:rPr lang="fr-FR" dirty="0"/>
              <a:t>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 err="1"/>
              <a:t>Conteúdo</a:t>
            </a:r>
            <a:r>
              <a:rPr lang="fr-FR" dirty="0"/>
              <a:t> </a:t>
            </a:r>
            <a:r>
              <a:rPr lang="fr-FR" dirty="0" err="1"/>
              <a:t>depositado</a:t>
            </a:r>
            <a:r>
              <a:rPr lang="fr-FR" dirty="0"/>
              <a:t> </a:t>
            </a:r>
            <a:r>
              <a:rPr lang="fr-FR" dirty="0" err="1"/>
              <a:t>em</a:t>
            </a:r>
            <a:r>
              <a:rPr lang="fr-FR" dirty="0"/>
              <a:t> 180 </a:t>
            </a:r>
            <a:r>
              <a:rPr lang="fr-FR" dirty="0" err="1"/>
              <a:t>países</a:t>
            </a:r>
            <a:r>
              <a:rPr lang="fr-FR" dirty="0"/>
              <a:t> </a:t>
            </a:r>
            <a:r>
              <a:rPr lang="fr-FR" dirty="0" err="1"/>
              <a:t>perante</a:t>
            </a:r>
            <a:r>
              <a:rPr lang="fr-FR" dirty="0"/>
              <a:t> </a:t>
            </a:r>
            <a:r>
              <a:rPr lang="fr-FR" dirty="0" err="1"/>
              <a:t>um</a:t>
            </a:r>
            <a:r>
              <a:rPr lang="fr-FR" dirty="0"/>
              <a:t> </a:t>
            </a:r>
            <a:r>
              <a:rPr lang="fr-FR" dirty="0" err="1"/>
              <a:t>oficial</a:t>
            </a:r>
            <a:r>
              <a:rPr lang="fr-FR" dirty="0"/>
              <a:t> de </a:t>
            </a:r>
            <a:r>
              <a:rPr lang="fr-FR" dirty="0" err="1"/>
              <a:t>justiça</a:t>
            </a:r>
            <a:r>
              <a:rPr lang="fr-FR" dirty="0"/>
              <a:t>. </a:t>
            </a:r>
            <a:r>
              <a:rPr lang="fr-FR" dirty="0" err="1"/>
              <a:t>Reprodução</a:t>
            </a:r>
            <a:r>
              <a:rPr lang="fr-FR" dirty="0"/>
              <a:t> </a:t>
            </a:r>
            <a:r>
              <a:rPr lang="fr-FR" dirty="0" err="1"/>
              <a:t>estritamente</a:t>
            </a:r>
            <a:r>
              <a:rPr lang="fr-FR" dirty="0"/>
              <a:t> </a:t>
            </a:r>
            <a:r>
              <a:rPr lang="fr-FR" dirty="0" err="1"/>
              <a:t>proibida</a:t>
            </a:r>
            <a:r>
              <a:rPr lang="fr-FR" dirty="0"/>
              <a:t>, </a:t>
            </a:r>
            <a:r>
              <a:rPr lang="fr-FR" dirty="0" err="1"/>
              <a:t>mesmo</a:t>
            </a:r>
            <a:r>
              <a:rPr lang="fr-FR" dirty="0"/>
              <a:t> </a:t>
            </a:r>
            <a:r>
              <a:rPr lang="fr-FR" dirty="0" err="1"/>
              <a:t>parcial</a:t>
            </a:r>
            <a:r>
              <a:rPr lang="fr-FR" dirty="0"/>
              <a:t>. </a:t>
            </a:r>
            <a:r>
              <a:rPr lang="fr-FR" dirty="0" err="1"/>
              <a:t>Limitado</a:t>
            </a:r>
            <a:r>
              <a:rPr lang="fr-FR" dirty="0"/>
              <a:t> </a:t>
            </a:r>
            <a:r>
              <a:rPr lang="fr-FR" dirty="0" err="1"/>
              <a:t>ao</a:t>
            </a:r>
            <a:r>
              <a:rPr lang="fr-FR" dirty="0"/>
              <a:t> </a:t>
            </a:r>
            <a:r>
              <a:rPr lang="fr-FR" dirty="0" err="1"/>
              <a:t>uso</a:t>
            </a:r>
            <a:r>
              <a:rPr lang="fr-FR" dirty="0"/>
              <a:t> </a:t>
            </a:r>
            <a:r>
              <a:rPr lang="fr-FR" dirty="0" err="1"/>
              <a:t>estritamente</a:t>
            </a:r>
            <a:r>
              <a:rPr lang="fr-FR" dirty="0"/>
              <a:t> </a:t>
            </a:r>
            <a:r>
              <a:rPr lang="fr-FR" dirty="0" err="1"/>
              <a:t>pessoal</a:t>
            </a:r>
            <a:r>
              <a:rPr lang="fr-FR" dirty="0"/>
              <a:t>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---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Os </a:t>
            </a:r>
            <a:r>
              <a:rPr lang="fr-FR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modelos</a:t>
            </a:r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disponíveis</a:t>
            </a:r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em</a:t>
            </a:r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nosso</a:t>
            </a:r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site </a:t>
            </a:r>
            <a:r>
              <a:rPr lang="fr-FR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são</a:t>
            </a:r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fornecidos</a:t>
            </a:r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"no </a:t>
            </a:r>
            <a:r>
              <a:rPr lang="fr-FR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estado</a:t>
            </a:r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em</a:t>
            </a:r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que se </a:t>
            </a:r>
            <a:r>
              <a:rPr lang="fr-FR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encontram</a:t>
            </a:r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" e </a:t>
            </a:r>
            <a:r>
              <a:rPr lang="fr-FR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sem</a:t>
            </a:r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fr-FR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garantia</a:t>
            </a:r>
            <a:r>
              <a:rPr lang="fr-F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134699586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78</TotalTime>
  <Words>481</Words>
  <Application>Microsoft Macintosh PowerPoint</Application>
  <PresentationFormat>Personnalisé</PresentationFormat>
  <Paragraphs>76</Paragraphs>
  <Slides>2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5" baseType="lpstr">
      <vt:lpstr>Arial</vt:lpstr>
      <vt:lpstr>Calibri</vt:lpstr>
      <vt:lpstr>Thème Office</vt:lpstr>
      <vt:lpstr>Présentation PowerPoint</vt:lpstr>
      <vt:lpstr>Présentation PowerPoint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CV17</dc:title>
  <dc:subject/>
  <dc:creator>https://www.exemplodecv.com</dc:creator>
  <cp:keywords/>
  <dc:description/>
  <cp:lastModifiedBy>Axel Maille</cp:lastModifiedBy>
  <cp:revision>8</cp:revision>
  <dcterms:created xsi:type="dcterms:W3CDTF">2015-07-01T20:15:41Z</dcterms:created>
  <dcterms:modified xsi:type="dcterms:W3CDTF">2020-12-28T11:39:02Z</dcterms:modified>
  <cp:category/>
</cp:coreProperties>
</file>