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717A43C-33F4-E94A-B586-A71E8B0BD5EE}"/>
    <pc:docChg chg="modSld">
      <pc:chgData name="Axel Maille" userId="065ad68c099279a8" providerId="LiveId" clId="{6717A43C-33F4-E94A-B586-A71E8B0BD5EE}" dt="2020-07-21T10:19:15.401" v="14" actId="14100"/>
      <pc:docMkLst>
        <pc:docMk/>
      </pc:docMkLst>
      <pc:sldChg chg="modSp mod">
        <pc:chgData name="Axel Maille" userId="065ad68c099279a8" providerId="LiveId" clId="{6717A43C-33F4-E94A-B586-A71E8B0BD5EE}" dt="2020-07-21T10:19:15.401" v="14" actId="14100"/>
        <pc:sldMkLst>
          <pc:docMk/>
          <pc:sldMk cId="483932339" sldId="257"/>
        </pc:sldMkLst>
        <pc:spChg chg="mod">
          <ac:chgData name="Axel Maille" userId="065ad68c099279a8" providerId="LiveId" clId="{6717A43C-33F4-E94A-B586-A71E8B0BD5EE}" dt="2020-07-21T10:19:15.401" v="14" actId="14100"/>
          <ac:spMkLst>
            <pc:docMk/>
            <pc:sldMk cId="483932339" sldId="257"/>
            <ac:spMk id="35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2928B-4D94-3C4A-9587-5F19B4BA804E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70A11-3832-9243-86FB-72619B75E48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97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01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63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00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1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6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15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97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36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82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B595-9C45-1643-9127-1A6640323B34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224F-862E-144C-9A11-AC36A899697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1634751" y="4760538"/>
            <a:ext cx="8769296" cy="3086902"/>
          </a:xfrm>
          <a:prstGeom prst="rect">
            <a:avLst/>
          </a:prstGeom>
          <a:solidFill>
            <a:srgbClr val="009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7562850" cy="19193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sp>
        <p:nvSpPr>
          <p:cNvPr id="152" name="Text Box 189"/>
          <p:cNvSpPr txBox="1"/>
          <p:nvPr/>
        </p:nvSpPr>
        <p:spPr>
          <a:xfrm>
            <a:off x="90037" y="8826980"/>
            <a:ext cx="4284862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798" y="2035914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121798" y="4834781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21798" y="8322597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REALIZAÇÕES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2689014" y="409519"/>
            <a:ext cx="4695963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Tiago SANTOS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2448640" y="988512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358" name="Rounded Rectangle 357"/>
          <p:cNvSpPr/>
          <p:nvPr/>
        </p:nvSpPr>
        <p:spPr>
          <a:xfrm>
            <a:off x="4475948" y="2383439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SOBRE MIM</a:t>
            </a:r>
          </a:p>
        </p:txBody>
      </p:sp>
      <p:sp>
        <p:nvSpPr>
          <p:cNvPr id="359" name="Rectangle 358"/>
          <p:cNvSpPr/>
          <p:nvPr/>
        </p:nvSpPr>
        <p:spPr>
          <a:xfrm>
            <a:off x="4748277" y="4929514"/>
            <a:ext cx="2542242" cy="115146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475948" y="6465351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4515117" y="6910416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475948" y="8243133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PERSONALIDADE</a:t>
            </a:r>
            <a:endParaRPr lang="en-PH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4515117" y="8692427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2933064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2882047"/>
            <a:ext cx="184889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RUA/AVENIDA … SÃO PAULO - SP</a:t>
            </a: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3578596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3615501"/>
            <a:ext cx="18488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(01) 0203-0405</a:t>
            </a: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149021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265317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185709" y="698341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185709" y="722144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185709" y="745947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185709" y="769751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185709" y="793554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185709" y="877763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185709" y="901566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185709" y="925369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185709" y="949173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185709" y="972976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2681454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587873" y="6763366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587873" y="8541148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5648" y="120795"/>
            <a:ext cx="2443366" cy="1677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dirty="0">
                <a:solidFill>
                  <a:schemeClr val="tx1"/>
                </a:solidFill>
              </a:rPr>
              <a:t>SUA FOTO</a:t>
            </a:r>
          </a:p>
        </p:txBody>
      </p:sp>
      <p:cxnSp>
        <p:nvCxnSpPr>
          <p:cNvPr id="3" name="Straight Connector 2"/>
          <p:cNvCxnSpPr>
            <a:stCxn id="144" idx="3"/>
          </p:cNvCxnSpPr>
          <p:nvPr/>
        </p:nvCxnSpPr>
        <p:spPr>
          <a:xfrm>
            <a:off x="2474685" y="5023552"/>
            <a:ext cx="1864735" cy="10549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448640" y="8544663"/>
            <a:ext cx="1774826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8" idx="3"/>
          </p:cNvCxnSpPr>
          <p:nvPr/>
        </p:nvCxnSpPr>
        <p:spPr>
          <a:xfrm>
            <a:off x="2474685" y="2224685"/>
            <a:ext cx="1748781" cy="10548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 Box 189"/>
          <p:cNvSpPr txBox="1"/>
          <p:nvPr/>
        </p:nvSpPr>
        <p:spPr>
          <a:xfrm>
            <a:off x="121822" y="2555539"/>
            <a:ext cx="4101643" cy="209183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02" name="Rectangle 90"/>
          <p:cNvSpPr/>
          <p:nvPr/>
        </p:nvSpPr>
        <p:spPr>
          <a:xfrm>
            <a:off x="121798" y="5325007"/>
            <a:ext cx="4217622" cy="263969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393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4894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481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18</dc:title>
  <dc:subject/>
  <dc:creator>https://www.exemplodecv.com</dc:creator>
  <cp:keywords/>
  <dc:description/>
  <cp:lastModifiedBy>Axel Maille</cp:lastModifiedBy>
  <cp:revision>7</cp:revision>
  <dcterms:created xsi:type="dcterms:W3CDTF">2015-07-01T20:18:19Z</dcterms:created>
  <dcterms:modified xsi:type="dcterms:W3CDTF">2020-12-28T11:40:05Z</dcterms:modified>
  <cp:category/>
</cp:coreProperties>
</file>