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8BE74E8-86AB-1F4A-BC01-029CB8D30F22}"/>
    <pc:docChg chg="modSld">
      <pc:chgData name="Axel Maille" userId="065ad68c099279a8" providerId="LiveId" clId="{28BE74E8-86AB-1F4A-BC01-029CB8D30F22}" dt="2020-07-21T10:20:19.499" v="18" actId="20577"/>
      <pc:docMkLst>
        <pc:docMk/>
      </pc:docMkLst>
      <pc:sldChg chg="modSp mod">
        <pc:chgData name="Axel Maille" userId="065ad68c099279a8" providerId="LiveId" clId="{28BE74E8-86AB-1F4A-BC01-029CB8D30F22}" dt="2020-07-21T10:20:19.499" v="18" actId="20577"/>
        <pc:sldMkLst>
          <pc:docMk/>
          <pc:sldMk cId="1756171904" sldId="258"/>
        </pc:sldMkLst>
        <pc:spChg chg="mod">
          <ac:chgData name="Axel Maille" userId="065ad68c099279a8" providerId="LiveId" clId="{28BE74E8-86AB-1F4A-BC01-029CB8D30F22}" dt="2020-07-21T10:20:13.002" v="11" actId="20577"/>
          <ac:spMkLst>
            <pc:docMk/>
            <pc:sldMk cId="1756171904" sldId="258"/>
            <ac:spMk id="69" creationId="{00000000-0000-0000-0000-000000000000}"/>
          </ac:spMkLst>
        </pc:spChg>
        <pc:spChg chg="mod">
          <ac:chgData name="Axel Maille" userId="065ad68c099279a8" providerId="LiveId" clId="{28BE74E8-86AB-1F4A-BC01-029CB8D30F22}" dt="2020-07-21T10:20:19.499" v="18" actId="20577"/>
          <ac:spMkLst>
            <pc:docMk/>
            <pc:sldMk cId="1756171904" sldId="258"/>
            <ac:spMk id="1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C68-6E50-1E40-A322-EF5752BF5A8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A85D5-AFA4-2846-8435-D6DB8F096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9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0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03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69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09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68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5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44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8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84F7-8BCA-0E4E-BCBD-94289A0E224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57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00138" y="391294"/>
            <a:ext cx="5462712" cy="11376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53549" y="514532"/>
            <a:ext cx="5085217" cy="923101"/>
            <a:chOff x="3398506" y="157894"/>
            <a:chExt cx="3256294" cy="855236"/>
          </a:xfrm>
        </p:grpSpPr>
        <p:sp>
          <p:nvSpPr>
            <p:cNvPr id="69" name="Rectangle 68"/>
            <p:cNvSpPr/>
            <p:nvPr/>
          </p:nvSpPr>
          <p:spPr>
            <a:xfrm>
              <a:off x="3398506" y="15789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3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Miguel SANTOS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98506" y="47670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Cargo</a:t>
              </a: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07453" y="189736"/>
            <a:ext cx="1892685" cy="154072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SUA 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873488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3588900" y="4604099"/>
            <a:ext cx="3552385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 PROFISSIONAL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3588900" y="8634185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732276" y="8996582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</a:t>
            </a: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leitura, escrita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SOBRE MIM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95680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04683" y="595249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33952" y="6397556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828418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762256"/>
            <a:ext cx="240013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RUA/AVENIDA … SÃO PAULO - SP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(01) 0203-0405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4682" y="6250505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79414" y="647055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79414" y="670572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79414" y="694090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79414" y="717607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79414" y="741125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005147" y="250295"/>
            <a:ext cx="5557703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1954728" y="1698301"/>
            <a:ext cx="5608122" cy="3555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" y="10423083"/>
            <a:ext cx="7562850" cy="2655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cxnSp>
        <p:nvCxnSpPr>
          <p:cNvPr id="230" name="Straight Connector 229"/>
          <p:cNvCxnSpPr/>
          <p:nvPr/>
        </p:nvCxnSpPr>
        <p:spPr>
          <a:xfrm>
            <a:off x="0" y="10320274"/>
            <a:ext cx="7562850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90"/>
          <p:cNvSpPr/>
          <p:nvPr/>
        </p:nvSpPr>
        <p:spPr>
          <a:xfrm>
            <a:off x="3797202" y="5106642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151" name="Text Box 189"/>
          <p:cNvSpPr txBox="1"/>
          <p:nvPr/>
        </p:nvSpPr>
        <p:spPr>
          <a:xfrm>
            <a:off x="3797202" y="2391665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617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9436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446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19</dc:title>
  <dc:subject/>
  <dc:creator>https://www.exemplodecv.com</dc:creator>
  <cp:keywords/>
  <dc:description/>
  <cp:lastModifiedBy>Axel Maille</cp:lastModifiedBy>
  <cp:revision>8</cp:revision>
  <dcterms:created xsi:type="dcterms:W3CDTF">2015-07-01T20:20:13Z</dcterms:created>
  <dcterms:modified xsi:type="dcterms:W3CDTF">2020-12-28T11:41:08Z</dcterms:modified>
  <cp:category/>
</cp:coreProperties>
</file>