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28BE74E8-86AB-1F4A-BC01-029CB8D30F22}"/>
    <pc:docChg chg="modSld">
      <pc:chgData name="Axel Maille" userId="065ad68c099279a8" providerId="LiveId" clId="{28BE74E8-86AB-1F4A-BC01-029CB8D30F22}" dt="2020-07-21T10:20:19.499" v="18" actId="20577"/>
      <pc:docMkLst>
        <pc:docMk/>
      </pc:docMkLst>
      <pc:sldChg chg="modSp mod">
        <pc:chgData name="Axel Maille" userId="065ad68c099279a8" providerId="LiveId" clId="{28BE74E8-86AB-1F4A-BC01-029CB8D30F22}" dt="2020-07-21T10:20:19.499" v="18" actId="20577"/>
        <pc:sldMkLst>
          <pc:docMk/>
          <pc:sldMk cId="1756171904" sldId="258"/>
        </pc:sldMkLst>
        <pc:spChg chg="mod">
          <ac:chgData name="Axel Maille" userId="065ad68c099279a8" providerId="LiveId" clId="{28BE74E8-86AB-1F4A-BC01-029CB8D30F22}" dt="2020-07-21T10:20:13.002" v="11" actId="20577"/>
          <ac:spMkLst>
            <pc:docMk/>
            <pc:sldMk cId="1756171904" sldId="258"/>
            <ac:spMk id="69" creationId="{00000000-0000-0000-0000-000000000000}"/>
          </ac:spMkLst>
        </pc:spChg>
        <pc:spChg chg="mod">
          <ac:chgData name="Axel Maille" userId="065ad68c099279a8" providerId="LiveId" clId="{28BE74E8-86AB-1F4A-BC01-029CB8D30F22}" dt="2020-07-21T10:20:19.499" v="18" actId="20577"/>
          <ac:spMkLst>
            <pc:docMk/>
            <pc:sldMk cId="1756171904" sldId="258"/>
            <ac:spMk id="1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87C68-6E50-1E40-A322-EF5752BF5A80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A85D5-AFA4-2846-8435-D6DB8F096A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992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C8A8-16CE-4878-B592-0936399FE911}" type="slidenum">
              <a:rPr lang="en-PH" smtClean="0"/>
              <a:pPr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325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84F7-8BCA-0E4E-BCBD-94289A0E224D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A20-51D6-1947-8503-1E7C98B1A03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8001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84F7-8BCA-0E4E-BCBD-94289A0E224D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A20-51D6-1947-8503-1E7C98B1A03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8034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84F7-8BCA-0E4E-BCBD-94289A0E224D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A20-51D6-1947-8503-1E7C98B1A03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2306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84F7-8BCA-0E4E-BCBD-94289A0E224D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A20-51D6-1947-8503-1E7C98B1A03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169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84F7-8BCA-0E4E-BCBD-94289A0E224D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A20-51D6-1947-8503-1E7C98B1A03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09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84F7-8BCA-0E4E-BCBD-94289A0E224D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A20-51D6-1947-8503-1E7C98B1A03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684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84F7-8BCA-0E4E-BCBD-94289A0E224D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A20-51D6-1947-8503-1E7C98B1A03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135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84F7-8BCA-0E4E-BCBD-94289A0E224D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A20-51D6-1947-8503-1E7C98B1A03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449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84F7-8BCA-0E4E-BCBD-94289A0E224D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A20-51D6-1947-8503-1E7C98B1A03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4858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84F7-8BCA-0E4E-BCBD-94289A0E224D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A20-51D6-1947-8503-1E7C98B1A03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08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84F7-8BCA-0E4E-BCBD-94289A0E224D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A20-51D6-1947-8503-1E7C98B1A03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736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684F7-8BCA-0E4E-BCBD-94289A0E224D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57A20-51D6-1947-8503-1E7C98B1A03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6577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3576895" cy="1068863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/>
              <a:t>    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2100138" y="391294"/>
            <a:ext cx="5462712" cy="113761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253549" y="514532"/>
            <a:ext cx="5085217" cy="923101"/>
            <a:chOff x="3398506" y="157894"/>
            <a:chExt cx="3256294" cy="855236"/>
          </a:xfrm>
        </p:grpSpPr>
        <p:sp>
          <p:nvSpPr>
            <p:cNvPr id="69" name="Rectangle 68"/>
            <p:cNvSpPr/>
            <p:nvPr/>
          </p:nvSpPr>
          <p:spPr>
            <a:xfrm>
              <a:off x="3398506" y="157894"/>
              <a:ext cx="3256294" cy="5364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PH" sz="36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Miguel SANTOS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398506" y="476704"/>
              <a:ext cx="3256294" cy="5364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PH" sz="1500" b="1" spc="327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Cargo</a:t>
              </a:r>
            </a:p>
          </p:txBody>
        </p:sp>
      </p:grpSp>
      <p:sp>
        <p:nvSpPr>
          <p:cNvPr id="17" name="Rounded Rectangle 16"/>
          <p:cNvSpPr/>
          <p:nvPr/>
        </p:nvSpPr>
        <p:spPr>
          <a:xfrm>
            <a:off x="207453" y="189736"/>
            <a:ext cx="1892685" cy="1540724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>
                <a:solidFill>
                  <a:schemeClr val="tx1"/>
                </a:solidFill>
              </a:rPr>
              <a:t>SUA FOTO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88900" y="1873488"/>
            <a:ext cx="1781305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FORMAÇÃO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3588900" y="4604099"/>
            <a:ext cx="3552385" cy="377541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EXPERIÊNCIA PROFISSIONAL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3588900" y="8634185"/>
            <a:ext cx="1437356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LINGUAS</a:t>
            </a:r>
          </a:p>
        </p:txBody>
      </p:sp>
      <p:sp>
        <p:nvSpPr>
          <p:cNvPr id="152" name="Text Box 189"/>
          <p:cNvSpPr txBox="1"/>
          <p:nvPr/>
        </p:nvSpPr>
        <p:spPr>
          <a:xfrm>
            <a:off x="3732276" y="8996582"/>
            <a:ext cx="3662511" cy="99016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Inglês: leitura, escrita, conversação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Alemão: leitura, escrita, conversação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b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Espanhol: </a:t>
            </a:r>
            <a:r>
              <a:rPr lang="fr-F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leitura, escrita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4032" y="2226941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SOBRE MIM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13300" y="4686129"/>
            <a:ext cx="3055164" cy="95680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pt-BR" sz="1100" dirty="0">
                <a:solidFill>
                  <a:srgbClr val="FFFFFF"/>
                </a:solidFill>
                <a:latin typeface="Arial"/>
                <a:cs typeface="Arial"/>
              </a:rPr>
              <a:t>Descrever brevemente sua trajetória profissional, suas habilidades e competências chave para o cargo pretendido e seus objetivos de carreira. Esta é uma introdução à sua carta de apresentação.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104683" y="5952491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HABILIDADES</a:t>
            </a:r>
          </a:p>
        </p:txBody>
      </p:sp>
      <p:sp>
        <p:nvSpPr>
          <p:cNvPr id="81" name="Rectangle 80"/>
          <p:cNvSpPr/>
          <p:nvPr/>
        </p:nvSpPr>
        <p:spPr>
          <a:xfrm>
            <a:off x="233952" y="6397556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HTML/CSS3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84032" y="8096469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PERSONALIDADE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213301" y="8545763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</p:txBody>
      </p:sp>
      <p:pic>
        <p:nvPicPr>
          <p:cNvPr id="85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53" y="2828418"/>
            <a:ext cx="336985" cy="32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6" name="Rectangle 85"/>
          <p:cNvSpPr/>
          <p:nvPr/>
        </p:nvSpPr>
        <p:spPr>
          <a:xfrm>
            <a:off x="1008380" y="2762256"/>
            <a:ext cx="2400138" cy="439097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RUA/AVENIDA … SÃO PAULO - SP</a:t>
            </a:r>
          </a:p>
        </p:txBody>
      </p:sp>
      <p:pic>
        <p:nvPicPr>
          <p:cNvPr id="87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54" y="3358638"/>
            <a:ext cx="346937" cy="339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Rectangle 87"/>
          <p:cNvSpPr/>
          <p:nvPr/>
        </p:nvSpPr>
        <p:spPr>
          <a:xfrm>
            <a:off x="1008381" y="3312226"/>
            <a:ext cx="2400138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(01) 0203-0405</a:t>
            </a:r>
          </a:p>
        </p:txBody>
      </p:sp>
      <p:pic>
        <p:nvPicPr>
          <p:cNvPr id="89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54" y="3905857"/>
            <a:ext cx="509167" cy="49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Rectangle 89"/>
          <p:cNvSpPr/>
          <p:nvPr/>
        </p:nvSpPr>
        <p:spPr>
          <a:xfrm>
            <a:off x="1008381" y="4029228"/>
            <a:ext cx="2400137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mail@mail.com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84031" y="2524955"/>
            <a:ext cx="3357414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04682" y="6250505"/>
            <a:ext cx="3306995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84031" y="8423449"/>
            <a:ext cx="3357414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1579414" y="6470551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0" name="Oval 9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3" name="Oval 7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4" name="Oval 7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5" name="Oval 7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6" name="Oval 7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8" name="Oval 7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9" name="Oval 7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80" name="Oval 7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84" name="Oval 8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1" name="Oval 9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1579414" y="6705726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93" name="Oval 9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4" name="Oval 9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5" name="Oval 9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6" name="Oval 9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7" name="Oval 9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8" name="Oval 9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9" name="Oval 9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00" name="Oval 9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14" name="Oval 11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16" name="Oval 11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1579414" y="6940902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34" name="Oval 13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5" name="Oval 13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6" name="Oval 13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7" name="Oval 13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8" name="Oval 13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9" name="Oval 13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0" name="Oval 13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1" name="Oval 14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2" name="Oval 141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6" name="Oval 14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1579414" y="7176078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49" name="Oval 148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3" name="Oval 15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4" name="Oval 15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5" name="Oval 15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6" name="Oval 15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7" name="Oval 156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8" name="Oval 157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9" name="Oval 158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0" name="Oval 159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1" name="Oval 16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1579414" y="7411253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63" name="Oval 16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4" name="Oval 16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5" name="Oval 16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6" name="Oval 16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7" name="Oval 16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8" name="Oval 16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9" name="Oval 16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0" name="Oval 16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1" name="Oval 170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2" name="Oval 171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1558763" y="8597445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74" name="Oval 17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5" name="Oval 17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6" name="Oval 17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7" name="Oval 17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8" name="Oval 17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9" name="Oval 17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0" name="Oval 17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1" name="Oval 18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2" name="Oval 181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3" name="Oval 182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1558763" y="8832620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85" name="Oval 184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6" name="Oval 185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7" name="Oval 186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8" name="Oval 187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9" name="Oval 188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0" name="Oval 189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1" name="Oval 190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2" name="Oval 191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3" name="Oval 192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4" name="Oval 193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1558763" y="9067796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96" name="Oval 195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7" name="Oval 196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8" name="Oval 197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9" name="Oval 198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0" name="Oval 199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1" name="Oval 200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2" name="Oval 201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3" name="Oval 202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4" name="Oval 20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5" name="Oval 204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206" name="Group 205"/>
          <p:cNvGrpSpPr/>
          <p:nvPr/>
        </p:nvGrpSpPr>
        <p:grpSpPr>
          <a:xfrm>
            <a:off x="1558763" y="9302972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207" name="Oval 206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8" name="Oval 207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9" name="Oval 208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0" name="Oval 209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1" name="Oval 210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2" name="Oval 211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3" name="Oval 212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4" name="Oval 213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5" name="Oval 214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6" name="Oval 21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1558763" y="9538147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218" name="Oval 217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9" name="Oval 218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0" name="Oval 219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1" name="Oval 220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2" name="Oval 221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3" name="Oval 222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4" name="Oval 223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5" name="Oval 224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6" name="Oval 225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7" name="Oval 226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cxnSp>
        <p:nvCxnSpPr>
          <p:cNvPr id="7" name="Straight Connector 6"/>
          <p:cNvCxnSpPr/>
          <p:nvPr/>
        </p:nvCxnSpPr>
        <p:spPr>
          <a:xfrm>
            <a:off x="2005147" y="250295"/>
            <a:ext cx="5557703" cy="0"/>
          </a:xfrm>
          <a:prstGeom prst="line">
            <a:avLst/>
          </a:prstGeom>
          <a:ln w="476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>
            <a:off x="1954728" y="1698301"/>
            <a:ext cx="5608122" cy="3555"/>
          </a:xfrm>
          <a:prstGeom prst="line">
            <a:avLst/>
          </a:prstGeom>
          <a:ln w="476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Rectangle 228"/>
          <p:cNvSpPr/>
          <p:nvPr/>
        </p:nvSpPr>
        <p:spPr>
          <a:xfrm>
            <a:off x="1" y="10423083"/>
            <a:ext cx="7562850" cy="26555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>
              <a:solidFill>
                <a:schemeClr val="bg1"/>
              </a:solidFill>
            </a:endParaRPr>
          </a:p>
        </p:txBody>
      </p:sp>
      <p:cxnSp>
        <p:nvCxnSpPr>
          <p:cNvPr id="230" name="Straight Connector 229"/>
          <p:cNvCxnSpPr/>
          <p:nvPr/>
        </p:nvCxnSpPr>
        <p:spPr>
          <a:xfrm>
            <a:off x="0" y="10320274"/>
            <a:ext cx="7562850" cy="0"/>
          </a:xfrm>
          <a:prstGeom prst="line">
            <a:avLst/>
          </a:prstGeom>
          <a:ln w="476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90"/>
          <p:cNvSpPr/>
          <p:nvPr/>
        </p:nvSpPr>
        <p:spPr>
          <a:xfrm>
            <a:off x="3797202" y="5106642"/>
            <a:ext cx="3522514" cy="3316807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pt-B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  <a:endParaRPr lang="fr-FR" sz="1100" b="1" dirty="0">
              <a:latin typeface="Arial"/>
              <a:ea typeface="Calibri"/>
              <a:cs typeface="Times New Roman"/>
            </a:endParaRPr>
          </a:p>
        </p:txBody>
      </p:sp>
      <p:sp>
        <p:nvSpPr>
          <p:cNvPr id="151" name="Text Box 189"/>
          <p:cNvSpPr txBox="1"/>
          <p:nvPr/>
        </p:nvSpPr>
        <p:spPr>
          <a:xfrm>
            <a:off x="3797202" y="2391665"/>
            <a:ext cx="3515616" cy="227924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CURSO</a:t>
            </a:r>
            <a:r>
              <a:rPr lang="fr-FR" sz="1100" b="1" dirty="0">
                <a:solidFill>
                  <a:srgbClr val="000000"/>
                </a:solidFill>
                <a:effectLst/>
                <a:latin typeface="+mn-lt"/>
                <a:cs typeface="Calibri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cs typeface="Calibri"/>
              </a:rPr>
              <a:t>Descrever as características do curso: instituição, diploma obtido, etc.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CURSO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cs typeface="Calibri"/>
              </a:rPr>
              <a:t>Descrever as características do curso: instituição, diploma obtido, etc.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CURSO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cs typeface="Calibri"/>
              </a:rPr>
              <a:t>Descrever as características do curso: instituição, diploma obtido, etc.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6171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Querido</a:t>
            </a:r>
            <a:r>
              <a:rPr lang="fr-FR" b="1" dirty="0"/>
              <a:t> </a:t>
            </a:r>
            <a:r>
              <a:rPr lang="fr-FR" b="1" dirty="0" err="1"/>
              <a:t>candidato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Obrigado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baixar</a:t>
            </a:r>
            <a:r>
              <a:rPr lang="fr-FR" dirty="0"/>
              <a:t> este </a:t>
            </a:r>
            <a:r>
              <a:rPr lang="fr-FR" dirty="0" err="1"/>
              <a:t>modelo</a:t>
            </a:r>
            <a:r>
              <a:rPr lang="fr-FR" dirty="0"/>
              <a:t> de </a:t>
            </a:r>
            <a:r>
              <a:rPr lang="fr-FR" dirty="0" err="1"/>
              <a:t>nosso</a:t>
            </a:r>
            <a:r>
              <a:rPr lang="fr-FR" dirty="0"/>
              <a:t> site. </a:t>
            </a:r>
            <a:r>
              <a:rPr lang="fr-FR" dirty="0" err="1"/>
              <a:t>Esperamos</a:t>
            </a:r>
            <a:r>
              <a:rPr lang="fr-FR" dirty="0"/>
              <a:t> que </a:t>
            </a:r>
            <a:r>
              <a:rPr lang="fr-FR" dirty="0" err="1"/>
              <a:t>ajude</a:t>
            </a:r>
            <a:r>
              <a:rPr lang="fr-FR" dirty="0"/>
              <a:t> </a:t>
            </a:r>
            <a:r>
              <a:rPr lang="fr-FR" dirty="0" err="1"/>
              <a:t>você</a:t>
            </a:r>
            <a:r>
              <a:rPr lang="fr-FR" dirty="0"/>
              <a:t> a </a:t>
            </a:r>
            <a:r>
              <a:rPr lang="fr-FR" dirty="0" err="1"/>
              <a:t>mostrar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currículo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Reserve </a:t>
            </a:r>
            <a:r>
              <a:rPr lang="fr-FR" dirty="0" err="1"/>
              <a:t>um</a:t>
            </a:r>
            <a:r>
              <a:rPr lang="fr-FR" dirty="0"/>
              <a:t> tempo para </a:t>
            </a:r>
            <a:r>
              <a:rPr lang="fr-FR" dirty="0" err="1"/>
              <a:t>escrever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com </a:t>
            </a:r>
            <a:r>
              <a:rPr lang="fr-FR" dirty="0" err="1"/>
              <a:t>cuidado</a:t>
            </a:r>
            <a:r>
              <a:rPr lang="fr-FR" dirty="0"/>
              <a:t>, pois </a:t>
            </a:r>
            <a:r>
              <a:rPr lang="fr-FR" dirty="0" err="1"/>
              <a:t>ele</a:t>
            </a:r>
            <a:r>
              <a:rPr lang="fr-FR" dirty="0"/>
              <a:t> </a:t>
            </a:r>
            <a:r>
              <a:rPr lang="fr-FR" dirty="0" err="1"/>
              <a:t>descreve</a:t>
            </a:r>
            <a:r>
              <a:rPr lang="fr-FR" dirty="0"/>
              <a:t> sua </a:t>
            </a:r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e sua </a:t>
            </a:r>
            <a:r>
              <a:rPr lang="fr-FR" dirty="0" err="1"/>
              <a:t>personalidade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Lembre</a:t>
            </a:r>
            <a:r>
              <a:rPr lang="fr-FR" dirty="0"/>
              <a:t>-se de que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bom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personalizado</a:t>
            </a:r>
            <a:r>
              <a:rPr lang="fr-FR" dirty="0"/>
              <a:t>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 </a:t>
            </a:r>
            <a:r>
              <a:rPr lang="fr-FR" dirty="0" err="1"/>
              <a:t>precisar</a:t>
            </a:r>
            <a:r>
              <a:rPr lang="fr-FR" dirty="0"/>
              <a:t> de </a:t>
            </a:r>
            <a:r>
              <a:rPr lang="fr-FR" dirty="0" err="1"/>
              <a:t>outros</a:t>
            </a:r>
            <a:r>
              <a:rPr lang="fr-FR" dirty="0"/>
              <a:t> </a:t>
            </a:r>
            <a:r>
              <a:rPr lang="fr-FR" dirty="0" err="1"/>
              <a:t>modelos</a:t>
            </a:r>
            <a:r>
              <a:rPr lang="fr-FR" dirty="0"/>
              <a:t>, volte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nosso</a:t>
            </a:r>
            <a:r>
              <a:rPr lang="fr-FR" dirty="0"/>
              <a:t> site : </a:t>
            </a:r>
            <a:r>
              <a:rPr lang="fr-FR" dirty="0">
                <a:hlinkClick r:id="rId2"/>
              </a:rPr>
              <a:t>HTTPS://WWW.EXEMPLODECV.COM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Os </a:t>
            </a:r>
            <a:r>
              <a:rPr lang="fr-FR" dirty="0" err="1"/>
              <a:t>conteúdos</a:t>
            </a:r>
            <a:r>
              <a:rPr lang="fr-FR" dirty="0"/>
              <a:t> </a:t>
            </a:r>
            <a:r>
              <a:rPr lang="fr-FR" dirty="0" err="1"/>
              <a:t>publicados</a:t>
            </a:r>
            <a:r>
              <a:rPr lang="fr-FR" dirty="0"/>
              <a:t> no </a:t>
            </a:r>
            <a:r>
              <a:rPr lang="fr-FR" dirty="0" err="1"/>
              <a:t>nosso</a:t>
            </a:r>
            <a:r>
              <a:rPr lang="fr-FR" dirty="0"/>
              <a:t> site (</a:t>
            </a:r>
            <a:r>
              <a:rPr lang="fr-FR" dirty="0" err="1"/>
              <a:t>modelos</a:t>
            </a:r>
            <a:r>
              <a:rPr lang="fr-FR" dirty="0"/>
              <a:t> de CV, </a:t>
            </a:r>
            <a:r>
              <a:rPr lang="fr-FR" dirty="0" err="1"/>
              <a:t>modelos</a:t>
            </a:r>
            <a:r>
              <a:rPr lang="fr-FR" dirty="0"/>
              <a:t> de cartas, </a:t>
            </a:r>
            <a:r>
              <a:rPr lang="fr-FR" dirty="0" err="1"/>
              <a:t>artigos</a:t>
            </a:r>
            <a:r>
              <a:rPr lang="fr-FR" dirty="0"/>
              <a:t>, etc.) </a:t>
            </a:r>
            <a:r>
              <a:rPr lang="fr-FR" dirty="0" err="1"/>
              <a:t>são</a:t>
            </a:r>
            <a:r>
              <a:rPr lang="fr-FR" dirty="0"/>
              <a:t> </a:t>
            </a:r>
            <a:r>
              <a:rPr lang="fr-FR" dirty="0" err="1"/>
              <a:t>propriedade</a:t>
            </a:r>
            <a:r>
              <a:rPr lang="fr-FR" dirty="0"/>
              <a:t> da </a:t>
            </a:r>
            <a:r>
              <a:rPr lang="fr-FR" dirty="0" err="1"/>
              <a:t>EXEMPLODECV.com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</a:t>
            </a:r>
            <a:r>
              <a:rPr lang="fr-FR" dirty="0" err="1"/>
              <a:t>distribuir</a:t>
            </a:r>
            <a:r>
              <a:rPr lang="fr-FR" dirty="0"/>
              <a:t>, </a:t>
            </a:r>
            <a:r>
              <a:rPr lang="fr-FR" dirty="0" err="1"/>
              <a:t>publicar</a:t>
            </a:r>
            <a:r>
              <a:rPr lang="fr-FR" dirty="0"/>
              <a:t> ou </a:t>
            </a:r>
            <a:r>
              <a:rPr lang="fr-FR" dirty="0" err="1"/>
              <a:t>redistribuí</a:t>
            </a:r>
            <a:r>
              <a:rPr lang="fr-FR" dirty="0"/>
              <a:t>-los </a:t>
            </a:r>
            <a:r>
              <a:rPr lang="fr-FR" dirty="0" err="1"/>
              <a:t>sem</a:t>
            </a:r>
            <a:r>
              <a:rPr lang="fr-FR" dirty="0"/>
              <a:t> o </a:t>
            </a:r>
            <a:r>
              <a:rPr lang="fr-FR" dirty="0" err="1"/>
              <a:t>nosso</a:t>
            </a:r>
            <a:r>
              <a:rPr lang="fr-FR" dirty="0"/>
              <a:t> </a:t>
            </a:r>
            <a:r>
              <a:rPr lang="fr-FR" dirty="0" err="1"/>
              <a:t>consentimento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Também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dar </a:t>
            </a:r>
            <a:r>
              <a:rPr lang="fr-FR" dirty="0" err="1"/>
              <a:t>acesso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download</a:t>
            </a:r>
            <a:r>
              <a:rPr lang="fr-FR" dirty="0"/>
              <a:t> ou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edição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Conteúdo</a:t>
            </a:r>
            <a:r>
              <a:rPr lang="fr-FR" dirty="0"/>
              <a:t> </a:t>
            </a:r>
            <a:r>
              <a:rPr lang="fr-FR" dirty="0" err="1"/>
              <a:t>depositado</a:t>
            </a:r>
            <a:r>
              <a:rPr lang="fr-FR" dirty="0"/>
              <a:t> </a:t>
            </a:r>
            <a:r>
              <a:rPr lang="fr-FR" dirty="0" err="1"/>
              <a:t>em</a:t>
            </a:r>
            <a:r>
              <a:rPr lang="fr-FR" dirty="0"/>
              <a:t> 180 </a:t>
            </a:r>
            <a:r>
              <a:rPr lang="fr-FR" dirty="0" err="1"/>
              <a:t>países</a:t>
            </a:r>
            <a:r>
              <a:rPr lang="fr-FR" dirty="0"/>
              <a:t> </a:t>
            </a:r>
            <a:r>
              <a:rPr lang="fr-FR" dirty="0" err="1"/>
              <a:t>perante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oficial</a:t>
            </a:r>
            <a:r>
              <a:rPr lang="fr-FR" dirty="0"/>
              <a:t> de </a:t>
            </a:r>
            <a:r>
              <a:rPr lang="fr-FR" dirty="0" err="1"/>
              <a:t>justiça</a:t>
            </a:r>
            <a:r>
              <a:rPr lang="fr-FR" dirty="0"/>
              <a:t>. </a:t>
            </a:r>
            <a:r>
              <a:rPr lang="fr-FR" dirty="0" err="1"/>
              <a:t>Reprodução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proibida</a:t>
            </a:r>
            <a:r>
              <a:rPr lang="fr-FR" dirty="0"/>
              <a:t>, </a:t>
            </a:r>
            <a:r>
              <a:rPr lang="fr-FR" dirty="0" err="1"/>
              <a:t>mesmo</a:t>
            </a:r>
            <a:r>
              <a:rPr lang="fr-FR" dirty="0"/>
              <a:t> </a:t>
            </a:r>
            <a:r>
              <a:rPr lang="fr-FR" dirty="0" err="1"/>
              <a:t>parcial</a:t>
            </a:r>
            <a:r>
              <a:rPr lang="fr-FR" dirty="0"/>
              <a:t>.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modelos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disponíveis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nosso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são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fornecidos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"no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estado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se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encontram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9436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446</Words>
  <Application>Microsoft Macintosh PowerPoint</Application>
  <PresentationFormat>Personnalisé</PresentationFormat>
  <Paragraphs>76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19</dc:title>
  <dc:subject/>
  <dc:creator>https://www.exemplodecv.com</dc:creator>
  <cp:keywords/>
  <dc:description/>
  <cp:lastModifiedBy>Axel Maille</cp:lastModifiedBy>
  <cp:revision>8</cp:revision>
  <dcterms:created xsi:type="dcterms:W3CDTF">2015-07-01T20:20:13Z</dcterms:created>
  <dcterms:modified xsi:type="dcterms:W3CDTF">2020-12-28T11:41:08Z</dcterms:modified>
  <cp:category/>
</cp:coreProperties>
</file>