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B2E10706-20AA-624F-BBCA-604FE59BB8DE}"/>
    <pc:docChg chg="modSld">
      <pc:chgData name="Axel Maille" userId="065ad68c099279a8" providerId="LiveId" clId="{B2E10706-20AA-624F-BBCA-604FE59BB8DE}" dt="2020-07-21T09:38:32.487" v="18" actId="20577"/>
      <pc:docMkLst>
        <pc:docMk/>
      </pc:docMkLst>
      <pc:sldChg chg="modSp mod">
        <pc:chgData name="Axel Maille" userId="065ad68c099279a8" providerId="LiveId" clId="{B2E10706-20AA-624F-BBCA-604FE59BB8DE}" dt="2020-07-21T09:38:32.487" v="18" actId="20577"/>
        <pc:sldMkLst>
          <pc:docMk/>
          <pc:sldMk cId="660535263" sldId="256"/>
        </pc:sldMkLst>
        <pc:spChg chg="mod">
          <ac:chgData name="Axel Maille" userId="065ad68c099279a8" providerId="LiveId" clId="{B2E10706-20AA-624F-BBCA-604FE59BB8DE}" dt="2020-07-21T09:38:23.150" v="11" actId="20577"/>
          <ac:spMkLst>
            <pc:docMk/>
            <pc:sldMk cId="660535263" sldId="256"/>
            <ac:spMk id="4" creationId="{00000000-0000-0000-0000-000000000000}"/>
          </ac:spMkLst>
        </pc:spChg>
        <pc:graphicFrameChg chg="modGraphic">
          <ac:chgData name="Axel Maille" userId="065ad68c099279a8" providerId="LiveId" clId="{B2E10706-20AA-624F-BBCA-604FE59BB8DE}" dt="2020-07-21T09:38:32.487" v="18" actId="20577"/>
          <ac:graphicFrameMkLst>
            <pc:docMk/>
            <pc:sldMk cId="660535263" sldId="256"/>
            <ac:graphicFrameMk id="7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43DAB8-DFD7-E141-AC0B-209A91052B18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1FF88A-363A-1741-BDD4-AE07043FDB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0682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1FF88A-363A-1741-BDD4-AE07043FDB2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393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2916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2576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7865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6422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1118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0711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5631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405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6292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484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2085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15D9E-0A21-F547-A857-45F9FF6DD3E9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E690B-4EFB-0C4F-AA5C-79DBE040C1C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2129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63272" y="313714"/>
            <a:ext cx="53955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Times"/>
              </a:rPr>
              <a:t>Miguel </a:t>
            </a:r>
            <a:r>
              <a:rPr lang="fr-FR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Times"/>
              </a:rPr>
              <a:t>SANTOS | </a:t>
            </a:r>
            <a:r>
              <a:rPr lang="fr-FR" sz="2800" b="1" dirty="0">
                <a:latin typeface="+mj-lt"/>
                <a:cs typeface="Times"/>
              </a:rPr>
              <a:t>Cargo pretendido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09339" y="1017263"/>
            <a:ext cx="6980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Email : nome.sobrenome@mail.com | Tel : (01) 00203-0405 | Endereço : Rua/ Avenida ...   São Paulo - SP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841569"/>
              </p:ext>
            </p:extLst>
          </p:nvPr>
        </p:nvGraphicFramePr>
        <p:xfrm>
          <a:off x="309339" y="1559885"/>
          <a:ext cx="6807216" cy="8267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21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5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272">
                <a:tc gridSpan="2"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18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Experiência Profissional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NOME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DA EMPRESA|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pt-BR" sz="1200" b="0" i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Cargo ocupado</a:t>
                      </a:r>
                      <a:endParaRPr lang="fr-FR" sz="1200" b="0" i="0" kern="1200" dirty="0">
                        <a:solidFill>
                          <a:srgbClr val="7F7F7F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/>
                        </a:rPr>
                        <a:t>Descrever</a:t>
                      </a:r>
                      <a:r>
                        <a:rPr lang="fr-FR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/>
                        </a:rPr>
                        <a:t> as atividades exercidas no cargo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/>
                        </a:rPr>
                        <a:t>Listar suas atribuições e resultados obtidos.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Não hesite em quantificar os resultados.</a:t>
                      </a: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DA EMPRESA|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pt-BR" sz="12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Cargo ocupado</a:t>
                      </a:r>
                      <a:endParaRPr lang="fr-FR" sz="12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/>
                        </a:rPr>
                        <a:t>Descrever</a:t>
                      </a:r>
                      <a:r>
                        <a:rPr lang="fr-FR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/>
                        </a:rPr>
                        <a:t> as atividades exercidas no cargo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/>
                        </a:rPr>
                        <a:t>Listar suas atribuições e resultados obtidos.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Não hesite em quantificar os resultados.</a:t>
                      </a: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DA EMPRESA|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pt-BR" sz="12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Cargo ocupado</a:t>
                      </a:r>
                      <a:endParaRPr lang="fr-FR" sz="12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/>
                        </a:rPr>
                        <a:t>Descrever</a:t>
                      </a:r>
                      <a:r>
                        <a:rPr lang="fr-FR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/>
                        </a:rPr>
                        <a:t> as atividades exercidas no cargo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/>
                        </a:rPr>
                        <a:t>Listar suas atribuições e resultados obtidos.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Não hesite em quantificar os resultados.</a:t>
                      </a: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8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Habilidades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INFORMÁTICA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habilidades em informática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adequadas ao cargo pretendido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habilidades em informática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adequadas ao cargo pretendido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habilidades em informática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adequadas ao cargo pretendido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LINGUAS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suas habilidades em idiomas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Inglês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: leitura, escrita, conversação – TOEIC 800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Alemão: nível profissional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Espanhol: língua materna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GESTÃO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 LIDERANÇA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suas habilidades em gestão e liderança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suas habilidades em gestão e liderança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suas habilidades em gestão e liderança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8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Educação e formação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CURSO| 2000 – 2003</a:t>
                      </a:r>
                    </a:p>
                    <a:p>
                      <a:pPr algn="l"/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Descrever as características do curso: instituição,</a:t>
                      </a:r>
                      <a:r>
                        <a:rPr lang="fr-FR" sz="1200" baseline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diploma</a:t>
                      </a:r>
                      <a:r>
                        <a:rPr lang="fr-FR" sz="1200" baseline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obtido, etc.</a:t>
                      </a:r>
                      <a:endParaRPr lang="fr-FR" sz="1200" dirty="0">
                        <a:solidFill>
                          <a:srgbClr val="40404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CURSO| 2000 – 2003</a:t>
                      </a:r>
                    </a:p>
                    <a:p>
                      <a:pPr algn="l"/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Descrever as características do curso: instituição,</a:t>
                      </a:r>
                      <a:r>
                        <a:rPr lang="fr-FR" sz="1200" baseline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diploma</a:t>
                      </a:r>
                      <a:r>
                        <a:rPr lang="fr-FR" sz="1200" baseline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obtido, etc.</a:t>
                      </a:r>
                      <a:endParaRPr lang="fr-FR" sz="1200" dirty="0">
                        <a:solidFill>
                          <a:srgbClr val="40404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CURSO| 2000 – 2003</a:t>
                      </a:r>
                    </a:p>
                    <a:p>
                      <a:pPr algn="l"/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Descrever as características do curso: instituição,</a:t>
                      </a:r>
                      <a:r>
                        <a:rPr lang="fr-FR" sz="1200" baseline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diploma</a:t>
                      </a:r>
                      <a:r>
                        <a:rPr lang="fr-FR" sz="1200" baseline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obtido, etc.</a:t>
                      </a:r>
                      <a:endParaRPr lang="fr-FR" sz="1200" dirty="0">
                        <a:solidFill>
                          <a:srgbClr val="40404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535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err="1"/>
              <a:t>Querido</a:t>
            </a:r>
            <a:r>
              <a:rPr lang="fr-FR" b="1" dirty="0"/>
              <a:t> </a:t>
            </a:r>
            <a:r>
              <a:rPr lang="fr-FR" b="1" dirty="0" err="1"/>
              <a:t>candidato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Obrigado</a:t>
            </a:r>
            <a:r>
              <a:rPr lang="fr-FR" dirty="0"/>
              <a:t> </a:t>
            </a:r>
            <a:r>
              <a:rPr lang="fr-FR" dirty="0" err="1"/>
              <a:t>por</a:t>
            </a:r>
            <a:r>
              <a:rPr lang="fr-FR" dirty="0"/>
              <a:t> </a:t>
            </a:r>
            <a:r>
              <a:rPr lang="fr-FR" dirty="0" err="1"/>
              <a:t>baixar</a:t>
            </a:r>
            <a:r>
              <a:rPr lang="fr-FR" dirty="0"/>
              <a:t> este </a:t>
            </a:r>
            <a:r>
              <a:rPr lang="fr-FR" dirty="0" err="1"/>
              <a:t>modelo</a:t>
            </a:r>
            <a:r>
              <a:rPr lang="fr-FR" dirty="0"/>
              <a:t> de </a:t>
            </a:r>
            <a:r>
              <a:rPr lang="fr-FR" dirty="0" err="1"/>
              <a:t>nosso</a:t>
            </a:r>
            <a:r>
              <a:rPr lang="fr-FR" dirty="0"/>
              <a:t> site. </a:t>
            </a:r>
            <a:r>
              <a:rPr lang="fr-FR" dirty="0" err="1"/>
              <a:t>Esperamos</a:t>
            </a:r>
            <a:r>
              <a:rPr lang="fr-FR" dirty="0"/>
              <a:t> que </a:t>
            </a:r>
            <a:r>
              <a:rPr lang="fr-FR" dirty="0" err="1"/>
              <a:t>ajude</a:t>
            </a:r>
            <a:r>
              <a:rPr lang="fr-FR" dirty="0"/>
              <a:t> </a:t>
            </a:r>
            <a:r>
              <a:rPr lang="fr-FR" dirty="0" err="1"/>
              <a:t>você</a:t>
            </a:r>
            <a:r>
              <a:rPr lang="fr-FR" dirty="0"/>
              <a:t> a </a:t>
            </a:r>
            <a:r>
              <a:rPr lang="fr-FR" dirty="0" err="1"/>
              <a:t>mostrar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currículo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Reserve </a:t>
            </a:r>
            <a:r>
              <a:rPr lang="fr-FR" dirty="0" err="1"/>
              <a:t>um</a:t>
            </a:r>
            <a:r>
              <a:rPr lang="fr-FR" dirty="0"/>
              <a:t> tempo para </a:t>
            </a:r>
            <a:r>
              <a:rPr lang="fr-FR" dirty="0" err="1"/>
              <a:t>escrever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com </a:t>
            </a:r>
            <a:r>
              <a:rPr lang="fr-FR" dirty="0" err="1"/>
              <a:t>cuidado</a:t>
            </a:r>
            <a:r>
              <a:rPr lang="fr-FR" dirty="0"/>
              <a:t>, pois </a:t>
            </a:r>
            <a:r>
              <a:rPr lang="fr-FR" dirty="0" err="1"/>
              <a:t>ele</a:t>
            </a:r>
            <a:r>
              <a:rPr lang="fr-FR" dirty="0"/>
              <a:t> </a:t>
            </a:r>
            <a:r>
              <a:rPr lang="fr-FR" dirty="0" err="1"/>
              <a:t>descreve</a:t>
            </a:r>
            <a:r>
              <a:rPr lang="fr-FR" dirty="0"/>
              <a:t> sua </a:t>
            </a:r>
            <a:r>
              <a:rPr lang="fr-FR" dirty="0" err="1"/>
              <a:t>experiência</a:t>
            </a:r>
            <a:r>
              <a:rPr lang="fr-FR" dirty="0"/>
              <a:t> </a:t>
            </a:r>
            <a:r>
              <a:rPr lang="fr-FR" dirty="0" err="1"/>
              <a:t>profissional</a:t>
            </a:r>
            <a:r>
              <a:rPr lang="fr-FR" dirty="0"/>
              <a:t> e sua </a:t>
            </a:r>
            <a:r>
              <a:rPr lang="fr-FR" dirty="0" err="1"/>
              <a:t>personalidade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 err="1"/>
              <a:t>Lembre</a:t>
            </a:r>
            <a:r>
              <a:rPr lang="fr-FR" dirty="0"/>
              <a:t>-se de que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bom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personalizado</a:t>
            </a:r>
            <a:r>
              <a:rPr lang="fr-FR" dirty="0"/>
              <a:t>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 </a:t>
            </a:r>
            <a:r>
              <a:rPr lang="fr-FR" dirty="0" err="1"/>
              <a:t>precisar</a:t>
            </a:r>
            <a:r>
              <a:rPr lang="fr-FR" dirty="0"/>
              <a:t> de </a:t>
            </a:r>
            <a:r>
              <a:rPr lang="fr-FR" dirty="0" err="1"/>
              <a:t>outros</a:t>
            </a:r>
            <a:r>
              <a:rPr lang="fr-FR" dirty="0"/>
              <a:t> </a:t>
            </a:r>
            <a:r>
              <a:rPr lang="fr-FR" dirty="0" err="1"/>
              <a:t>modelos</a:t>
            </a:r>
            <a:r>
              <a:rPr lang="fr-FR" dirty="0"/>
              <a:t>, volte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nosso</a:t>
            </a:r>
            <a:r>
              <a:rPr lang="fr-FR" dirty="0"/>
              <a:t> site : </a:t>
            </a:r>
            <a:r>
              <a:rPr lang="fr-FR" dirty="0">
                <a:hlinkClick r:id="rId2"/>
              </a:rPr>
              <a:t>HTTPS://WWW.EXEMPLODECV.COM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Os </a:t>
            </a:r>
            <a:r>
              <a:rPr lang="fr-FR" dirty="0" err="1"/>
              <a:t>conteúdos</a:t>
            </a:r>
            <a:r>
              <a:rPr lang="fr-FR" dirty="0"/>
              <a:t> </a:t>
            </a:r>
            <a:r>
              <a:rPr lang="fr-FR" dirty="0" err="1"/>
              <a:t>publicados</a:t>
            </a:r>
            <a:r>
              <a:rPr lang="fr-FR" dirty="0"/>
              <a:t> no </a:t>
            </a:r>
            <a:r>
              <a:rPr lang="fr-FR" dirty="0" err="1"/>
              <a:t>nosso</a:t>
            </a:r>
            <a:r>
              <a:rPr lang="fr-FR" dirty="0"/>
              <a:t> site (</a:t>
            </a:r>
            <a:r>
              <a:rPr lang="fr-FR" dirty="0" err="1"/>
              <a:t>modelos</a:t>
            </a:r>
            <a:r>
              <a:rPr lang="fr-FR" dirty="0"/>
              <a:t> de CV, </a:t>
            </a:r>
            <a:r>
              <a:rPr lang="fr-FR" dirty="0" err="1"/>
              <a:t>modelos</a:t>
            </a:r>
            <a:r>
              <a:rPr lang="fr-FR" dirty="0"/>
              <a:t> de cartas, </a:t>
            </a:r>
            <a:r>
              <a:rPr lang="fr-FR" dirty="0" err="1"/>
              <a:t>artigos</a:t>
            </a:r>
            <a:r>
              <a:rPr lang="fr-FR" dirty="0"/>
              <a:t>, etc.) </a:t>
            </a:r>
            <a:r>
              <a:rPr lang="fr-FR" dirty="0" err="1"/>
              <a:t>são</a:t>
            </a:r>
            <a:r>
              <a:rPr lang="fr-FR" dirty="0"/>
              <a:t> </a:t>
            </a:r>
            <a:r>
              <a:rPr lang="fr-FR" dirty="0" err="1"/>
              <a:t>propriedade</a:t>
            </a:r>
            <a:r>
              <a:rPr lang="fr-FR" dirty="0"/>
              <a:t> da </a:t>
            </a:r>
            <a:r>
              <a:rPr lang="fr-FR" dirty="0" err="1"/>
              <a:t>EXEMPLODECV.com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</a:t>
            </a:r>
            <a:r>
              <a:rPr lang="fr-FR" dirty="0" err="1"/>
              <a:t>distribuir</a:t>
            </a:r>
            <a:r>
              <a:rPr lang="fr-FR" dirty="0"/>
              <a:t>, </a:t>
            </a:r>
            <a:r>
              <a:rPr lang="fr-FR" dirty="0" err="1"/>
              <a:t>publicar</a:t>
            </a:r>
            <a:r>
              <a:rPr lang="fr-FR" dirty="0"/>
              <a:t> ou </a:t>
            </a:r>
            <a:r>
              <a:rPr lang="fr-FR" dirty="0" err="1"/>
              <a:t>redistribuí</a:t>
            </a:r>
            <a:r>
              <a:rPr lang="fr-FR" dirty="0"/>
              <a:t>-los </a:t>
            </a:r>
            <a:r>
              <a:rPr lang="fr-FR" dirty="0" err="1"/>
              <a:t>sem</a:t>
            </a:r>
            <a:r>
              <a:rPr lang="fr-FR" dirty="0"/>
              <a:t> o </a:t>
            </a:r>
            <a:r>
              <a:rPr lang="fr-FR" dirty="0" err="1"/>
              <a:t>nosso</a:t>
            </a:r>
            <a:r>
              <a:rPr lang="fr-FR" dirty="0"/>
              <a:t> </a:t>
            </a:r>
            <a:r>
              <a:rPr lang="fr-FR" dirty="0" err="1"/>
              <a:t>consentimento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Também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dar </a:t>
            </a:r>
            <a:r>
              <a:rPr lang="fr-FR" dirty="0" err="1"/>
              <a:t>acesso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download</a:t>
            </a:r>
            <a:r>
              <a:rPr lang="fr-FR" dirty="0"/>
              <a:t> ou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edição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Conteúdo</a:t>
            </a:r>
            <a:r>
              <a:rPr lang="fr-FR" dirty="0"/>
              <a:t> </a:t>
            </a:r>
            <a:r>
              <a:rPr lang="fr-FR" dirty="0" err="1"/>
              <a:t>depositado</a:t>
            </a:r>
            <a:r>
              <a:rPr lang="fr-FR" dirty="0"/>
              <a:t> </a:t>
            </a:r>
            <a:r>
              <a:rPr lang="fr-FR" dirty="0" err="1"/>
              <a:t>em</a:t>
            </a:r>
            <a:r>
              <a:rPr lang="fr-FR" dirty="0"/>
              <a:t> 180 </a:t>
            </a:r>
            <a:r>
              <a:rPr lang="fr-FR" dirty="0" err="1"/>
              <a:t>países</a:t>
            </a:r>
            <a:r>
              <a:rPr lang="fr-FR" dirty="0"/>
              <a:t> </a:t>
            </a:r>
            <a:r>
              <a:rPr lang="fr-FR" dirty="0" err="1"/>
              <a:t>perante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oficial</a:t>
            </a:r>
            <a:r>
              <a:rPr lang="fr-FR" dirty="0"/>
              <a:t> de </a:t>
            </a:r>
            <a:r>
              <a:rPr lang="fr-FR" dirty="0" err="1"/>
              <a:t>justiça</a:t>
            </a:r>
            <a:r>
              <a:rPr lang="fr-FR" dirty="0"/>
              <a:t>. </a:t>
            </a:r>
            <a:r>
              <a:rPr lang="fr-FR" dirty="0" err="1"/>
              <a:t>Reprodução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proibida</a:t>
            </a:r>
            <a:r>
              <a:rPr lang="fr-FR" dirty="0"/>
              <a:t>, </a:t>
            </a:r>
            <a:r>
              <a:rPr lang="fr-FR" dirty="0" err="1"/>
              <a:t>mesmo</a:t>
            </a:r>
            <a:r>
              <a:rPr lang="fr-FR" dirty="0"/>
              <a:t> </a:t>
            </a:r>
            <a:r>
              <a:rPr lang="fr-FR" dirty="0" err="1"/>
              <a:t>parcial</a:t>
            </a:r>
            <a:r>
              <a:rPr lang="fr-FR" dirty="0"/>
              <a:t>.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modelos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disponíveis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nosso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site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são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fornecidos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"no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estado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se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encontram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 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garantia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84178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443</Words>
  <Application>Microsoft Macintosh PowerPoint</Application>
  <PresentationFormat>Personnalisé</PresentationFormat>
  <Paragraphs>69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2</dc:title>
  <dc:subject/>
  <dc:creator>https://www.exemplodecv.com</dc:creator>
  <cp:keywords/>
  <dc:description/>
  <cp:lastModifiedBy>Axel Maille</cp:lastModifiedBy>
  <cp:revision>13</cp:revision>
  <dcterms:created xsi:type="dcterms:W3CDTF">2015-06-24T14:19:20Z</dcterms:created>
  <dcterms:modified xsi:type="dcterms:W3CDTF">2020-12-28T11:45:04Z</dcterms:modified>
  <cp:category/>
</cp:coreProperties>
</file>