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E10706-20AA-624F-BBCA-604FE59BB8DE}"/>
    <pc:docChg chg="modSld">
      <pc:chgData name="Axel Maille" userId="065ad68c099279a8" providerId="LiveId" clId="{B2E10706-20AA-624F-BBCA-604FE59BB8DE}" dt="2020-07-21T09:38:32.487" v="18" actId="20577"/>
      <pc:docMkLst>
        <pc:docMk/>
      </pc:docMkLst>
      <pc:sldChg chg="modSp mod">
        <pc:chgData name="Axel Maille" userId="065ad68c099279a8" providerId="LiveId" clId="{B2E10706-20AA-624F-BBCA-604FE59BB8DE}" dt="2020-07-21T09:38:32.487" v="18" actId="20577"/>
        <pc:sldMkLst>
          <pc:docMk/>
          <pc:sldMk cId="660535263" sldId="256"/>
        </pc:sldMkLst>
        <pc:spChg chg="mod">
          <ac:chgData name="Axel Maille" userId="065ad68c099279a8" providerId="LiveId" clId="{B2E10706-20AA-624F-BBCA-604FE59BB8DE}" dt="2020-07-21T09:38:23.150" v="11" actId="20577"/>
          <ac:spMkLst>
            <pc:docMk/>
            <pc:sldMk cId="660535263" sldId="256"/>
            <ac:spMk id="4" creationId="{00000000-0000-0000-0000-000000000000}"/>
          </ac:spMkLst>
        </pc:spChg>
        <pc:graphicFrameChg chg="modGraphic">
          <ac:chgData name="Axel Maille" userId="065ad68c099279a8" providerId="LiveId" clId="{B2E10706-20AA-624F-BBCA-604FE59BB8DE}" dt="2020-07-21T09:38:32.487" v="18" actId="20577"/>
          <ac:graphicFrameMkLst>
            <pc:docMk/>
            <pc:sldMk cId="660535263" sldId="256"/>
            <ac:graphicFrameMk id="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3DAB8-DFD7-E141-AC0B-209A91052B18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FF88A-363A-1741-BDD4-AE07043FD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68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FF88A-363A-1741-BDD4-AE07043FDB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9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91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7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86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4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11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71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3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05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29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48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08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5D9E-0A21-F547-A857-45F9FF6DD3E9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690B-4EFB-0C4F-AA5C-79DBE040C1C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1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3272" y="313714"/>
            <a:ext cx="5395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Miguel </a:t>
            </a:r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SANTOS | </a:t>
            </a:r>
            <a:r>
              <a:rPr lang="fr-FR" sz="2800" b="1" dirty="0">
                <a:latin typeface="+mj-lt"/>
                <a:cs typeface="Times"/>
              </a:rPr>
              <a:t>Cargo pretendido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9339" y="1017263"/>
            <a:ext cx="6980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 : nome.sobrenome@mail.com | Tel : (01) 00203-0405 | Endereço : Rua/ Avenida ...   São Paulo - SP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841569"/>
              </p:ext>
            </p:extLst>
          </p:nvPr>
        </p:nvGraphicFramePr>
        <p:xfrm>
          <a:off x="309339" y="1559885"/>
          <a:ext cx="6807216" cy="826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Experiência Profissional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DA EMPRESA|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 as atividades exercidas no cargo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Não hesite em quantificar os resultados.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DA EMPRESA|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 as atividades exercidas no cargo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DA EMPRESA|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 as atividades exercidas no cargo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INFORMÁTICA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adequadas ao cargo pretendido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adequadas ao cargo pretendido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habilidades em informática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adequadas ao cargo pretendido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LINGUAS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suas habilidades em idiomas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Inglês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leitura, escrita, conversação – TOEIC 800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Alemão: nível profissional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Espanhol: língua materna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GESTÃO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LIDERANÇA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suas habilidades em gestão e liderança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suas habilidades em gestão e liderança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suas habilidades em gestão e liderança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Educação e 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obtido, etc.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obtido, etc.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obtido, etc.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3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417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443</Words>
  <Application>Microsoft Macintosh PowerPoint</Application>
  <PresentationFormat>Personnalisé</PresentationFormat>
  <Paragraphs>69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</dc:title>
  <dc:subject/>
  <dc:creator>https://www.exemplodecv.com</dc:creator>
  <cp:keywords/>
  <dc:description/>
  <cp:lastModifiedBy>Axel Maille</cp:lastModifiedBy>
  <cp:revision>13</cp:revision>
  <dcterms:created xsi:type="dcterms:W3CDTF">2015-06-24T14:19:20Z</dcterms:created>
  <dcterms:modified xsi:type="dcterms:W3CDTF">2020-12-28T11:45:04Z</dcterms:modified>
  <cp:category/>
</cp:coreProperties>
</file>