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0FF6E96-FD68-3140-A408-EBDD55F33FCE}"/>
    <pc:docChg chg="modSld">
      <pc:chgData name="Axel Maille" userId="065ad68c099279a8" providerId="LiveId" clId="{20FF6E96-FD68-3140-A408-EBDD55F33FCE}" dt="2020-07-21T10:21:25.510" v="21" actId="20577"/>
      <pc:docMkLst>
        <pc:docMk/>
      </pc:docMkLst>
      <pc:sldChg chg="modSp mod">
        <pc:chgData name="Axel Maille" userId="065ad68c099279a8" providerId="LiveId" clId="{20FF6E96-FD68-3140-A408-EBDD55F33FCE}" dt="2020-07-21T10:21:25.510" v="21" actId="20577"/>
        <pc:sldMkLst>
          <pc:docMk/>
          <pc:sldMk cId="600822431" sldId="257"/>
        </pc:sldMkLst>
        <pc:spChg chg="mod">
          <ac:chgData name="Axel Maille" userId="065ad68c099279a8" providerId="LiveId" clId="{20FF6E96-FD68-3140-A408-EBDD55F33FCE}" dt="2020-07-21T10:21:19.726" v="12" actId="20577"/>
          <ac:spMkLst>
            <pc:docMk/>
            <pc:sldMk cId="600822431" sldId="257"/>
            <ac:spMk id="2" creationId="{00000000-0000-0000-0000-000000000000}"/>
          </ac:spMkLst>
        </pc:spChg>
        <pc:spChg chg="mod">
          <ac:chgData name="Axel Maille" userId="065ad68c099279a8" providerId="LiveId" clId="{20FF6E96-FD68-3140-A408-EBDD55F33FCE}" dt="2020-07-21T10:21:25.510" v="21" actId="20577"/>
          <ac:spMkLst>
            <pc:docMk/>
            <pc:sldMk cId="600822431" sldId="257"/>
            <ac:spMk id="1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3E806-806F-B445-AB9B-408A309C256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A75B-B45A-BB44-9C97-FE9888B19D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5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30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2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6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84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7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15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58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5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3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30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83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3DD9-4C2D-1942-B3F6-BB1310D5A26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3F91-4B0A-EE4F-A7E6-B179A466EA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6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614453" cy="27135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0" y="9957731"/>
            <a:ext cx="7562850" cy="7309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246863" y="10074009"/>
            <a:ext cx="7069125" cy="498351"/>
            <a:chOff x="187809" y="2642164"/>
            <a:chExt cx="6410290" cy="461713"/>
          </a:xfrm>
        </p:grpSpPr>
        <p:pic>
          <p:nvPicPr>
            <p:cNvPr id="164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Rectangle 164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RUA/AVENIDA … SÃO PAULO - SP</a:t>
              </a:r>
            </a:p>
          </p:txBody>
        </p:sp>
        <p:pic>
          <p:nvPicPr>
            <p:cNvPr id="166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Rectangle 166"/>
            <p:cNvSpPr/>
            <p:nvPr/>
          </p:nvSpPr>
          <p:spPr>
            <a:xfrm>
              <a:off x="3551805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168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9" name="Rectangle 168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79669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9" name="Rectangle 98"/>
          <p:cNvSpPr/>
          <p:nvPr/>
        </p:nvSpPr>
        <p:spPr>
          <a:xfrm>
            <a:off x="3757881" y="6164021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8" name="Rectangle 97"/>
          <p:cNvSpPr/>
          <p:nvPr/>
        </p:nvSpPr>
        <p:spPr>
          <a:xfrm>
            <a:off x="3757881" y="824907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7" name="Rectangle 96"/>
          <p:cNvSpPr/>
          <p:nvPr/>
        </p:nvSpPr>
        <p:spPr>
          <a:xfrm>
            <a:off x="132051" y="824907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5" name="Rectangle 94"/>
          <p:cNvSpPr/>
          <p:nvPr/>
        </p:nvSpPr>
        <p:spPr>
          <a:xfrm>
            <a:off x="132051" y="615048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5" name="Rectangle 14"/>
          <p:cNvSpPr/>
          <p:nvPr/>
        </p:nvSpPr>
        <p:spPr>
          <a:xfrm>
            <a:off x="13205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7" name="Rectangle 76"/>
          <p:cNvSpPr/>
          <p:nvPr/>
        </p:nvSpPr>
        <p:spPr>
          <a:xfrm>
            <a:off x="2268855" y="147338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Cargo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61974" y="1939308"/>
            <a:ext cx="6265114" cy="38510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FFFFF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70099" y="2934714"/>
            <a:ext cx="148348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pic>
        <p:nvPicPr>
          <p:cNvPr id="9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2" y="2928165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Rectangle 95"/>
          <p:cNvSpPr/>
          <p:nvPr/>
        </p:nvSpPr>
        <p:spPr>
          <a:xfrm>
            <a:off x="4192647" y="2934714"/>
            <a:ext cx="168065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pic>
        <p:nvPicPr>
          <p:cNvPr id="103" name="Picture 3" descr="C:\Users\ikkinallego\Downloads\boc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22" y="2950007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Rectangle 105"/>
          <p:cNvSpPr/>
          <p:nvPr/>
        </p:nvSpPr>
        <p:spPr>
          <a:xfrm>
            <a:off x="670098" y="6136361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pic>
        <p:nvPicPr>
          <p:cNvPr id="11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3" y="6185974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Rectangle 110"/>
          <p:cNvSpPr/>
          <p:nvPr/>
        </p:nvSpPr>
        <p:spPr>
          <a:xfrm>
            <a:off x="207112" y="673327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2" y="681146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2" y="70449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2" y="72783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2" y="75118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2" y="77453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92646" y="6136361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pic>
        <p:nvPicPr>
          <p:cNvPr id="13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94" y="6185974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3796691" y="673327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70098" y="8254932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REALIZAÇÕES</a:t>
            </a:r>
          </a:p>
        </p:txBody>
      </p:sp>
      <p:pic>
        <p:nvPicPr>
          <p:cNvPr id="151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18" y="8265232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 Box 189"/>
          <p:cNvSpPr txBox="1"/>
          <p:nvPr/>
        </p:nvSpPr>
        <p:spPr>
          <a:xfrm>
            <a:off x="115533" y="8765497"/>
            <a:ext cx="3528528" cy="1055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192646" y="8238776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 Box 189"/>
          <p:cNvSpPr txBox="1"/>
          <p:nvPr/>
        </p:nvSpPr>
        <p:spPr>
          <a:xfrm>
            <a:off x="3757881" y="8765498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54139"/>
            <a:ext cx="7614453" cy="3385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Luciano SANTOS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5462059" y="681146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7" name="Rectangle 10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462059" y="70449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53" name="Rectangle 1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462059" y="72783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1" name="Rectangle 1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462059" y="75118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0" name="Rectangle 16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462059" y="77453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3" name="Rectangle 17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3074" name="Picture 2" descr="C:\Users\ikkinallego\Downloads\talk1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304" y="8269089"/>
            <a:ext cx="358885" cy="35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82878" y="162779"/>
            <a:ext cx="1848697" cy="109135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SUA FOTO</a:t>
            </a:r>
          </a:p>
        </p:txBody>
      </p:sp>
      <p:sp>
        <p:nvSpPr>
          <p:cNvPr id="70" name="Rectangle 90"/>
          <p:cNvSpPr/>
          <p:nvPr/>
        </p:nvSpPr>
        <p:spPr>
          <a:xfrm>
            <a:off x="3796691" y="3416466"/>
            <a:ext cx="3522514" cy="247042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71" name="Text Box 189"/>
          <p:cNvSpPr txBox="1"/>
          <p:nvPr/>
        </p:nvSpPr>
        <p:spPr>
          <a:xfrm>
            <a:off x="132051" y="3416466"/>
            <a:ext cx="3515616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082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09956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429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20</dc:title>
  <dc:subject/>
  <dc:creator>https://www.exemplodecv.com</dc:creator>
  <cp:keywords/>
  <dc:description/>
  <cp:lastModifiedBy>Axel Maille</cp:lastModifiedBy>
  <cp:revision>7</cp:revision>
  <dcterms:created xsi:type="dcterms:W3CDTF">2015-07-01T20:23:14Z</dcterms:created>
  <dcterms:modified xsi:type="dcterms:W3CDTF">2020-12-28T11:40:52Z</dcterms:modified>
  <cp:category/>
</cp:coreProperties>
</file>