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20FF6E96-FD68-3140-A408-EBDD55F33FCE}"/>
    <pc:docChg chg="modSld">
      <pc:chgData name="Axel Maille" userId="065ad68c099279a8" providerId="LiveId" clId="{20FF6E96-FD68-3140-A408-EBDD55F33FCE}" dt="2020-07-21T10:21:25.510" v="21" actId="20577"/>
      <pc:docMkLst>
        <pc:docMk/>
      </pc:docMkLst>
      <pc:sldChg chg="modSp mod">
        <pc:chgData name="Axel Maille" userId="065ad68c099279a8" providerId="LiveId" clId="{20FF6E96-FD68-3140-A408-EBDD55F33FCE}" dt="2020-07-21T10:21:25.510" v="21" actId="20577"/>
        <pc:sldMkLst>
          <pc:docMk/>
          <pc:sldMk cId="600822431" sldId="257"/>
        </pc:sldMkLst>
        <pc:spChg chg="mod">
          <ac:chgData name="Axel Maille" userId="065ad68c099279a8" providerId="LiveId" clId="{20FF6E96-FD68-3140-A408-EBDD55F33FCE}" dt="2020-07-21T10:21:19.726" v="12" actId="20577"/>
          <ac:spMkLst>
            <pc:docMk/>
            <pc:sldMk cId="600822431" sldId="257"/>
            <ac:spMk id="2" creationId="{00000000-0000-0000-0000-000000000000}"/>
          </ac:spMkLst>
        </pc:spChg>
        <pc:spChg chg="mod">
          <ac:chgData name="Axel Maille" userId="065ad68c099279a8" providerId="LiveId" clId="{20FF6E96-FD68-3140-A408-EBDD55F33FCE}" dt="2020-07-21T10:21:25.510" v="21" actId="20577"/>
          <ac:spMkLst>
            <pc:docMk/>
            <pc:sldMk cId="600822431" sldId="257"/>
            <ac:spMk id="15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43E806-806F-B445-AB9B-408A309C2568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0A75B-B45A-BB44-9C97-FE9888B19DD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1156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pPr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7309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726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3607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3848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2779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8155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2585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3534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2933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0307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5831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63DD9-4C2D-1942-B3F6-BB1310D5A26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C3F91-4B0A-EE4F-A7E6-B179A466EA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632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6.png"/><Relationship Id="rId18" Type="http://schemas.microsoft.com/office/2007/relationships/hdphoto" Target="../media/hdphoto8.wdp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microsoft.com/office/2007/relationships/hdphoto" Target="../media/hdphoto5.wdp"/><Relationship Id="rId1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6" Type="http://schemas.microsoft.com/office/2007/relationships/hdphoto" Target="../media/hdphoto7.wdp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4.png"/><Relationship Id="rId14" Type="http://schemas.microsoft.com/office/2007/relationships/hdphoto" Target="../media/hdphoto6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7614453" cy="271354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16" name="Rectangle 15"/>
          <p:cNvSpPr/>
          <p:nvPr/>
        </p:nvSpPr>
        <p:spPr>
          <a:xfrm>
            <a:off x="0" y="9957731"/>
            <a:ext cx="7562850" cy="730907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grpSp>
        <p:nvGrpSpPr>
          <p:cNvPr id="4" name="Group 3"/>
          <p:cNvGrpSpPr/>
          <p:nvPr/>
        </p:nvGrpSpPr>
        <p:grpSpPr>
          <a:xfrm>
            <a:off x="246863" y="10074009"/>
            <a:ext cx="7069125" cy="498351"/>
            <a:chOff x="187809" y="2642164"/>
            <a:chExt cx="6410290" cy="461713"/>
          </a:xfrm>
        </p:grpSpPr>
        <p:pic>
          <p:nvPicPr>
            <p:cNvPr id="164" name="Picture 3" descr="C:\Users\ikkinallego\Downloads\location76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809" y="2720231"/>
              <a:ext cx="305578" cy="3055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5" name="Rectangle 164"/>
            <p:cNvSpPr/>
            <p:nvPr/>
          </p:nvSpPr>
          <p:spPr>
            <a:xfrm>
              <a:off x="499379" y="2796076"/>
              <a:ext cx="2624820" cy="156832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r>
                <a:rPr lang="en-PH" sz="11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RUA/AVENIDA … SÃO PAULO - SP</a:t>
              </a:r>
            </a:p>
          </p:txBody>
        </p:sp>
        <p:pic>
          <p:nvPicPr>
            <p:cNvPr id="166" name="Picture 4" descr="C:\Users\ikkinallego\Downloads\telephone5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7677" y="2715719"/>
              <a:ext cx="314603" cy="3146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7" name="Rectangle 166"/>
            <p:cNvSpPr/>
            <p:nvPr/>
          </p:nvSpPr>
          <p:spPr>
            <a:xfrm>
              <a:off x="3551805" y="2749910"/>
              <a:ext cx="1165208" cy="2423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1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(01) 0203-0405</a:t>
              </a:r>
            </a:p>
          </p:txBody>
        </p:sp>
        <p:pic>
          <p:nvPicPr>
            <p:cNvPr id="168" name="Picture 5" descr="C:\Users\ikkinallego\Downloads\email5 (1)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0758" y="2642164"/>
              <a:ext cx="461713" cy="4617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9" name="Rectangle 168"/>
            <p:cNvSpPr/>
            <p:nvPr/>
          </p:nvSpPr>
          <p:spPr>
            <a:xfrm>
              <a:off x="5428586" y="2749910"/>
              <a:ext cx="116951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mail@mail.com</a:t>
              </a:r>
            </a:p>
          </p:txBody>
        </p:sp>
      </p:grpSp>
      <p:sp>
        <p:nvSpPr>
          <p:cNvPr id="100" name="Rectangle 99"/>
          <p:cNvSpPr/>
          <p:nvPr/>
        </p:nvSpPr>
        <p:spPr>
          <a:xfrm>
            <a:off x="3796691" y="2928165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99" name="Rectangle 98"/>
          <p:cNvSpPr/>
          <p:nvPr/>
        </p:nvSpPr>
        <p:spPr>
          <a:xfrm>
            <a:off x="3757881" y="6164021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98" name="Rectangle 97"/>
          <p:cNvSpPr/>
          <p:nvPr/>
        </p:nvSpPr>
        <p:spPr>
          <a:xfrm>
            <a:off x="3757881" y="8249076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97" name="Rectangle 96"/>
          <p:cNvSpPr/>
          <p:nvPr/>
        </p:nvSpPr>
        <p:spPr>
          <a:xfrm>
            <a:off x="132051" y="8249076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95" name="Rectangle 94"/>
          <p:cNvSpPr/>
          <p:nvPr/>
        </p:nvSpPr>
        <p:spPr>
          <a:xfrm>
            <a:off x="132051" y="6150485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15" name="Rectangle 14"/>
          <p:cNvSpPr/>
          <p:nvPr/>
        </p:nvSpPr>
        <p:spPr>
          <a:xfrm>
            <a:off x="132051" y="2928165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77" name="Rectangle 76"/>
          <p:cNvSpPr/>
          <p:nvPr/>
        </p:nvSpPr>
        <p:spPr>
          <a:xfrm>
            <a:off x="2268855" y="1473381"/>
            <a:ext cx="3025140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b="1" spc="327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Cargo</a:t>
            </a:r>
          </a:p>
        </p:txBody>
      </p:sp>
      <p:sp>
        <p:nvSpPr>
          <p:cNvPr id="94" name="Rectangle 93"/>
          <p:cNvSpPr/>
          <p:nvPr/>
        </p:nvSpPr>
        <p:spPr>
          <a:xfrm>
            <a:off x="761974" y="1939308"/>
            <a:ext cx="6265114" cy="38510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15000"/>
              </a:lnSpc>
              <a:spcAft>
                <a:spcPts val="1089"/>
              </a:spcAft>
            </a:pPr>
            <a:r>
              <a:rPr lang="pt-BR" sz="1100" dirty="0">
                <a:solidFill>
                  <a:srgbClr val="FFFFFF"/>
                </a:solidFill>
                <a:latin typeface="Arial"/>
                <a:cs typeface="Arial"/>
              </a:rPr>
              <a:t>Descrever brevemente sua trajetória profissional, suas habilidades e competências chave para o cargo pretendido e seus objetivos de carreira. Esta é uma introdução à sua carta de apresentação.</a:t>
            </a:r>
          </a:p>
        </p:txBody>
      </p:sp>
      <p:sp>
        <p:nvSpPr>
          <p:cNvPr id="78" name="Rectangle 77"/>
          <p:cNvSpPr/>
          <p:nvPr/>
        </p:nvSpPr>
        <p:spPr>
          <a:xfrm>
            <a:off x="670099" y="2934714"/>
            <a:ext cx="1483485" cy="362152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sz="1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FORMAÇÃO</a:t>
            </a:r>
          </a:p>
        </p:txBody>
      </p:sp>
      <p:pic>
        <p:nvPicPr>
          <p:cNvPr id="90" name="Picture 6" descr="C:\Users\ikkinallego\Downloads\black268.png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12" y="2928165"/>
            <a:ext cx="385318" cy="377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6" name="Rectangle 95"/>
          <p:cNvSpPr/>
          <p:nvPr/>
        </p:nvSpPr>
        <p:spPr>
          <a:xfrm>
            <a:off x="4192647" y="2934714"/>
            <a:ext cx="1680655" cy="362152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sz="1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EXPERIÊNCIA</a:t>
            </a:r>
          </a:p>
        </p:txBody>
      </p:sp>
      <p:pic>
        <p:nvPicPr>
          <p:cNvPr id="103" name="Picture 3" descr="C:\Users\ikkinallego\Downloads\boc.png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8622" y="2950007"/>
            <a:ext cx="334025" cy="326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6" name="Rectangle 105"/>
          <p:cNvSpPr/>
          <p:nvPr/>
        </p:nvSpPr>
        <p:spPr>
          <a:xfrm>
            <a:off x="670098" y="6136361"/>
            <a:ext cx="3421807" cy="3654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HABILIDADES</a:t>
            </a:r>
          </a:p>
        </p:txBody>
      </p:sp>
      <p:pic>
        <p:nvPicPr>
          <p:cNvPr id="110" name="Picture 2" descr="C:\Users\ikkinallego\Downloads\three115.png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123" y="6185974"/>
            <a:ext cx="319295" cy="312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1" name="Rectangle 110"/>
          <p:cNvSpPr/>
          <p:nvPr/>
        </p:nvSpPr>
        <p:spPr>
          <a:xfrm>
            <a:off x="207112" y="6733273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HTML/CSS3</a:t>
            </a:r>
          </a:p>
        </p:txBody>
      </p:sp>
      <p:grpSp>
        <p:nvGrpSpPr>
          <p:cNvPr id="112" name="Group 111"/>
          <p:cNvGrpSpPr/>
          <p:nvPr/>
        </p:nvGrpSpPr>
        <p:grpSpPr>
          <a:xfrm>
            <a:off x="1729812" y="6811469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3" name="Rectangle 11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1729812" y="7044926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6" name="Rectangle 11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1729812" y="7278384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9" name="Rectangle 11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1729812" y="7511841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2" name="Rectangle 12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1729812" y="7745300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5" name="Rectangle 124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127" name="Rectangle 126"/>
          <p:cNvSpPr/>
          <p:nvPr/>
        </p:nvSpPr>
        <p:spPr>
          <a:xfrm>
            <a:off x="4192646" y="6136361"/>
            <a:ext cx="3421807" cy="3654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PERSONALIDADE</a:t>
            </a:r>
          </a:p>
        </p:txBody>
      </p:sp>
      <p:pic>
        <p:nvPicPr>
          <p:cNvPr id="130" name="Picture 2" descr="C:\Users\ikkinallego\Downloads\three115.png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894" y="6185974"/>
            <a:ext cx="319295" cy="312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1" name="Rectangle 130"/>
          <p:cNvSpPr/>
          <p:nvPr/>
        </p:nvSpPr>
        <p:spPr>
          <a:xfrm>
            <a:off x="3796691" y="6733273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</p:txBody>
      </p:sp>
      <p:sp>
        <p:nvSpPr>
          <p:cNvPr id="147" name="Rectangle 146"/>
          <p:cNvSpPr/>
          <p:nvPr/>
        </p:nvSpPr>
        <p:spPr>
          <a:xfrm>
            <a:off x="670098" y="8254932"/>
            <a:ext cx="3421807" cy="3654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REALIZAÇÕES</a:t>
            </a:r>
          </a:p>
        </p:txBody>
      </p:sp>
      <p:pic>
        <p:nvPicPr>
          <p:cNvPr id="151" name="Picture 2" descr="C:\Users\ikkinallego\Downloads\award52.png"/>
          <p:cNvPicPr>
            <a:picLocks noChangeAspect="1" noChangeArrowheads="1"/>
          </p:cNvPicPr>
          <p:nvPr/>
        </p:nvPicPr>
        <p:blipFill>
          <a:blip r:embed="rId1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18" y="8265232"/>
            <a:ext cx="352306" cy="344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2" name="Text Box 189"/>
          <p:cNvSpPr txBox="1"/>
          <p:nvPr/>
        </p:nvSpPr>
        <p:spPr>
          <a:xfrm>
            <a:off x="115533" y="8765497"/>
            <a:ext cx="3528528" cy="105535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| 2008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dolor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sit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amet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consectetur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adipiscing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 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| 2008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 ipsum dolor sit amet, consectetur adipiscing.  </a:t>
            </a:r>
          </a:p>
        </p:txBody>
      </p:sp>
      <p:sp>
        <p:nvSpPr>
          <p:cNvPr id="154" name="Rectangle 153"/>
          <p:cNvSpPr/>
          <p:nvPr/>
        </p:nvSpPr>
        <p:spPr>
          <a:xfrm>
            <a:off x="4192646" y="8238776"/>
            <a:ext cx="3421807" cy="3654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7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LINGUAS</a:t>
            </a:r>
            <a:endParaRPr lang="en-PH" sz="17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9" name="Text Box 189"/>
          <p:cNvSpPr txBox="1"/>
          <p:nvPr/>
        </p:nvSpPr>
        <p:spPr>
          <a:xfrm>
            <a:off x="3757881" y="8765498"/>
            <a:ext cx="3528528" cy="75486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endParaRPr lang="en-PH" sz="1100" b="1" dirty="0">
              <a:solidFill>
                <a:schemeClr val="tx1"/>
              </a:solidFill>
              <a:latin typeface="Arial"/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254139"/>
            <a:ext cx="7614453" cy="33853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3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Luciano SANTOS</a:t>
            </a:r>
          </a:p>
        </p:txBody>
      </p:sp>
      <p:grpSp>
        <p:nvGrpSpPr>
          <p:cNvPr id="105" name="Group 104"/>
          <p:cNvGrpSpPr/>
          <p:nvPr/>
        </p:nvGrpSpPr>
        <p:grpSpPr>
          <a:xfrm>
            <a:off x="5462059" y="6811469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07" name="Rectangle 106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5462059" y="7044926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53" name="Rectangle 15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60" name="Group 159"/>
          <p:cNvGrpSpPr/>
          <p:nvPr/>
        </p:nvGrpSpPr>
        <p:grpSpPr>
          <a:xfrm>
            <a:off x="5462059" y="7278384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61" name="Rectangle 160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63" name="Group 162"/>
          <p:cNvGrpSpPr/>
          <p:nvPr/>
        </p:nvGrpSpPr>
        <p:grpSpPr>
          <a:xfrm>
            <a:off x="5462059" y="7511841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70" name="Rectangle 16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5462059" y="7745300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73" name="Rectangle 17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pic>
        <p:nvPicPr>
          <p:cNvPr id="3074" name="Picture 2" descr="C:\Users\ikkinallego\Downloads\talk13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304" y="8269089"/>
            <a:ext cx="358885" cy="351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2882878" y="162779"/>
            <a:ext cx="1848697" cy="1091359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/>
              <a:t>SUA FOTO</a:t>
            </a:r>
          </a:p>
        </p:txBody>
      </p:sp>
      <p:sp>
        <p:nvSpPr>
          <p:cNvPr id="70" name="Rectangle 90"/>
          <p:cNvSpPr/>
          <p:nvPr/>
        </p:nvSpPr>
        <p:spPr>
          <a:xfrm>
            <a:off x="3796691" y="3416466"/>
            <a:ext cx="3522514" cy="2470422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  <a:endParaRPr lang="fr-FR" sz="1100" b="1" dirty="0">
              <a:latin typeface="Arial"/>
              <a:ea typeface="Calibri"/>
              <a:cs typeface="Times New Roman"/>
            </a:endParaRPr>
          </a:p>
        </p:txBody>
      </p:sp>
      <p:sp>
        <p:nvSpPr>
          <p:cNvPr id="71" name="Text Box 189"/>
          <p:cNvSpPr txBox="1"/>
          <p:nvPr/>
        </p:nvSpPr>
        <p:spPr>
          <a:xfrm>
            <a:off x="132051" y="3416466"/>
            <a:ext cx="3515616" cy="227924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CURSO</a:t>
            </a:r>
            <a:r>
              <a:rPr lang="fr-FR" sz="1100" b="1" dirty="0">
                <a:solidFill>
                  <a:srgbClr val="000000"/>
                </a:solidFill>
                <a:effectLst/>
                <a:latin typeface="+mn-lt"/>
                <a:cs typeface="Calibri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cs typeface="Calibri"/>
              </a:rPr>
              <a:t>Descrever as características do curso: instituição, diploma obtido, etc.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CURSO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cs typeface="Calibri"/>
              </a:rPr>
              <a:t>Descrever as características do curso: instituição, diploma obtido, etc.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CURSO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cs typeface="Calibri"/>
              </a:rPr>
              <a:t>Descrever as características do curso: instituição, diploma obtido, etc.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0822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/>
              <a:t>Querido</a:t>
            </a:r>
            <a:r>
              <a:rPr lang="fr-FR" b="1" dirty="0"/>
              <a:t> </a:t>
            </a:r>
            <a:r>
              <a:rPr lang="fr-FR" b="1" dirty="0" err="1"/>
              <a:t>candidato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Obrigado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baixar</a:t>
            </a:r>
            <a:r>
              <a:rPr lang="fr-FR" dirty="0"/>
              <a:t> este </a:t>
            </a:r>
            <a:r>
              <a:rPr lang="fr-FR" dirty="0" err="1"/>
              <a:t>modelo</a:t>
            </a:r>
            <a:r>
              <a:rPr lang="fr-FR" dirty="0"/>
              <a:t> de </a:t>
            </a:r>
            <a:r>
              <a:rPr lang="fr-FR" dirty="0" err="1"/>
              <a:t>nosso</a:t>
            </a:r>
            <a:r>
              <a:rPr lang="fr-FR" dirty="0"/>
              <a:t> site. </a:t>
            </a:r>
            <a:r>
              <a:rPr lang="fr-FR" dirty="0" err="1"/>
              <a:t>Esperamos</a:t>
            </a:r>
            <a:r>
              <a:rPr lang="fr-FR" dirty="0"/>
              <a:t> que </a:t>
            </a:r>
            <a:r>
              <a:rPr lang="fr-FR" dirty="0" err="1"/>
              <a:t>ajude</a:t>
            </a:r>
            <a:r>
              <a:rPr lang="fr-FR" dirty="0"/>
              <a:t> </a:t>
            </a:r>
            <a:r>
              <a:rPr lang="fr-FR" dirty="0" err="1"/>
              <a:t>você</a:t>
            </a:r>
            <a:r>
              <a:rPr lang="fr-FR" dirty="0"/>
              <a:t> a </a:t>
            </a:r>
            <a:r>
              <a:rPr lang="fr-FR" dirty="0" err="1"/>
              <a:t>mostrar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currículo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Reserve </a:t>
            </a:r>
            <a:r>
              <a:rPr lang="fr-FR" dirty="0" err="1"/>
              <a:t>um</a:t>
            </a:r>
            <a:r>
              <a:rPr lang="fr-FR" dirty="0"/>
              <a:t> tempo para </a:t>
            </a:r>
            <a:r>
              <a:rPr lang="fr-FR" dirty="0" err="1"/>
              <a:t>escrever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com </a:t>
            </a:r>
            <a:r>
              <a:rPr lang="fr-FR" dirty="0" err="1"/>
              <a:t>cuidado</a:t>
            </a:r>
            <a:r>
              <a:rPr lang="fr-FR" dirty="0"/>
              <a:t>, pois </a:t>
            </a:r>
            <a:r>
              <a:rPr lang="fr-FR" dirty="0" err="1"/>
              <a:t>ele</a:t>
            </a:r>
            <a:r>
              <a:rPr lang="fr-FR" dirty="0"/>
              <a:t> </a:t>
            </a:r>
            <a:r>
              <a:rPr lang="fr-FR" dirty="0" err="1"/>
              <a:t>descreve</a:t>
            </a:r>
            <a:r>
              <a:rPr lang="fr-FR" dirty="0"/>
              <a:t> sua </a:t>
            </a:r>
            <a:r>
              <a:rPr lang="fr-FR" dirty="0" err="1"/>
              <a:t>experiência</a:t>
            </a:r>
            <a:r>
              <a:rPr lang="fr-FR" dirty="0"/>
              <a:t> </a:t>
            </a:r>
            <a:r>
              <a:rPr lang="fr-FR" dirty="0" err="1"/>
              <a:t>profissional</a:t>
            </a:r>
            <a:r>
              <a:rPr lang="fr-FR" dirty="0"/>
              <a:t> e sua </a:t>
            </a:r>
            <a:r>
              <a:rPr lang="fr-FR" dirty="0" err="1"/>
              <a:t>personalidade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Lembre</a:t>
            </a:r>
            <a:r>
              <a:rPr lang="fr-FR" dirty="0"/>
              <a:t>-se de que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bom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personalizado</a:t>
            </a:r>
            <a:r>
              <a:rPr lang="fr-FR" dirty="0"/>
              <a:t>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 </a:t>
            </a:r>
            <a:r>
              <a:rPr lang="fr-FR" dirty="0" err="1"/>
              <a:t>precisar</a:t>
            </a:r>
            <a:r>
              <a:rPr lang="fr-FR" dirty="0"/>
              <a:t> de </a:t>
            </a:r>
            <a:r>
              <a:rPr lang="fr-FR" dirty="0" err="1"/>
              <a:t>outros</a:t>
            </a:r>
            <a:r>
              <a:rPr lang="fr-FR" dirty="0"/>
              <a:t> </a:t>
            </a:r>
            <a:r>
              <a:rPr lang="fr-FR" dirty="0" err="1"/>
              <a:t>modelos</a:t>
            </a:r>
            <a:r>
              <a:rPr lang="fr-FR" dirty="0"/>
              <a:t>, volte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nosso</a:t>
            </a:r>
            <a:r>
              <a:rPr lang="fr-FR" dirty="0"/>
              <a:t> site : </a:t>
            </a:r>
            <a:r>
              <a:rPr lang="fr-FR" dirty="0">
                <a:hlinkClick r:id="rId2"/>
              </a:rPr>
              <a:t>HTTPS://WWW.EXEMPLODECV.COM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Os </a:t>
            </a:r>
            <a:r>
              <a:rPr lang="fr-FR" dirty="0" err="1"/>
              <a:t>conteúdos</a:t>
            </a:r>
            <a:r>
              <a:rPr lang="fr-FR" dirty="0"/>
              <a:t> </a:t>
            </a:r>
            <a:r>
              <a:rPr lang="fr-FR" dirty="0" err="1"/>
              <a:t>publicados</a:t>
            </a:r>
            <a:r>
              <a:rPr lang="fr-FR" dirty="0"/>
              <a:t> no </a:t>
            </a:r>
            <a:r>
              <a:rPr lang="fr-FR" dirty="0" err="1"/>
              <a:t>nosso</a:t>
            </a:r>
            <a:r>
              <a:rPr lang="fr-FR" dirty="0"/>
              <a:t> site (</a:t>
            </a:r>
            <a:r>
              <a:rPr lang="fr-FR" dirty="0" err="1"/>
              <a:t>modelos</a:t>
            </a:r>
            <a:r>
              <a:rPr lang="fr-FR" dirty="0"/>
              <a:t> de CV, </a:t>
            </a:r>
            <a:r>
              <a:rPr lang="fr-FR" dirty="0" err="1"/>
              <a:t>modelos</a:t>
            </a:r>
            <a:r>
              <a:rPr lang="fr-FR" dirty="0"/>
              <a:t> de cartas, </a:t>
            </a:r>
            <a:r>
              <a:rPr lang="fr-FR" dirty="0" err="1"/>
              <a:t>artigos</a:t>
            </a:r>
            <a:r>
              <a:rPr lang="fr-FR" dirty="0"/>
              <a:t>, etc.) </a:t>
            </a:r>
            <a:r>
              <a:rPr lang="fr-FR" dirty="0" err="1"/>
              <a:t>são</a:t>
            </a:r>
            <a:r>
              <a:rPr lang="fr-FR" dirty="0"/>
              <a:t> </a:t>
            </a:r>
            <a:r>
              <a:rPr lang="fr-FR" dirty="0" err="1"/>
              <a:t>propriedade</a:t>
            </a:r>
            <a:r>
              <a:rPr lang="fr-FR" dirty="0"/>
              <a:t> da </a:t>
            </a:r>
            <a:r>
              <a:rPr lang="fr-FR" dirty="0" err="1"/>
              <a:t>EXEMPLODECV.com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</a:t>
            </a:r>
            <a:r>
              <a:rPr lang="fr-FR" dirty="0" err="1"/>
              <a:t>distribuir</a:t>
            </a:r>
            <a:r>
              <a:rPr lang="fr-FR" dirty="0"/>
              <a:t>, </a:t>
            </a:r>
            <a:r>
              <a:rPr lang="fr-FR" dirty="0" err="1"/>
              <a:t>publicar</a:t>
            </a:r>
            <a:r>
              <a:rPr lang="fr-FR" dirty="0"/>
              <a:t> ou </a:t>
            </a:r>
            <a:r>
              <a:rPr lang="fr-FR" dirty="0" err="1"/>
              <a:t>redistribuí</a:t>
            </a:r>
            <a:r>
              <a:rPr lang="fr-FR" dirty="0"/>
              <a:t>-los </a:t>
            </a:r>
            <a:r>
              <a:rPr lang="fr-FR" dirty="0" err="1"/>
              <a:t>sem</a:t>
            </a:r>
            <a:r>
              <a:rPr lang="fr-FR" dirty="0"/>
              <a:t> o </a:t>
            </a:r>
            <a:r>
              <a:rPr lang="fr-FR" dirty="0" err="1"/>
              <a:t>nosso</a:t>
            </a:r>
            <a:r>
              <a:rPr lang="fr-FR" dirty="0"/>
              <a:t> </a:t>
            </a:r>
            <a:r>
              <a:rPr lang="fr-FR" dirty="0" err="1"/>
              <a:t>consentimento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Também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dar </a:t>
            </a:r>
            <a:r>
              <a:rPr lang="fr-FR" dirty="0" err="1"/>
              <a:t>acesso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download</a:t>
            </a:r>
            <a:r>
              <a:rPr lang="fr-FR" dirty="0"/>
              <a:t> ou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edição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Conteúdo</a:t>
            </a:r>
            <a:r>
              <a:rPr lang="fr-FR" dirty="0"/>
              <a:t> </a:t>
            </a:r>
            <a:r>
              <a:rPr lang="fr-FR" dirty="0" err="1"/>
              <a:t>depositado</a:t>
            </a:r>
            <a:r>
              <a:rPr lang="fr-FR" dirty="0"/>
              <a:t> </a:t>
            </a:r>
            <a:r>
              <a:rPr lang="fr-FR" dirty="0" err="1"/>
              <a:t>em</a:t>
            </a:r>
            <a:r>
              <a:rPr lang="fr-FR" dirty="0"/>
              <a:t> 180 </a:t>
            </a:r>
            <a:r>
              <a:rPr lang="fr-FR" dirty="0" err="1"/>
              <a:t>países</a:t>
            </a:r>
            <a:r>
              <a:rPr lang="fr-FR" dirty="0"/>
              <a:t> </a:t>
            </a:r>
            <a:r>
              <a:rPr lang="fr-FR" dirty="0" err="1"/>
              <a:t>perante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oficial</a:t>
            </a:r>
            <a:r>
              <a:rPr lang="fr-FR" dirty="0"/>
              <a:t> de </a:t>
            </a:r>
            <a:r>
              <a:rPr lang="fr-FR" dirty="0" err="1"/>
              <a:t>justiça</a:t>
            </a:r>
            <a:r>
              <a:rPr lang="fr-FR" dirty="0"/>
              <a:t>. </a:t>
            </a:r>
            <a:r>
              <a:rPr lang="fr-FR" dirty="0" err="1"/>
              <a:t>Reprodução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proibida</a:t>
            </a:r>
            <a:r>
              <a:rPr lang="fr-FR" dirty="0"/>
              <a:t>, </a:t>
            </a:r>
            <a:r>
              <a:rPr lang="fr-FR" dirty="0" err="1"/>
              <a:t>mesmo</a:t>
            </a:r>
            <a:r>
              <a:rPr lang="fr-FR" dirty="0"/>
              <a:t> </a:t>
            </a:r>
            <a:r>
              <a:rPr lang="fr-FR" dirty="0" err="1"/>
              <a:t>parcial</a:t>
            </a:r>
            <a:r>
              <a:rPr lang="fr-FR" dirty="0"/>
              <a:t>.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modelos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disponíveis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nosso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são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fornecidos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"no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estado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se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encontram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 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garantia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609956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429</Words>
  <Application>Microsoft Macintosh PowerPoint</Application>
  <PresentationFormat>Personnalisé</PresentationFormat>
  <Paragraphs>76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20</dc:title>
  <dc:subject/>
  <dc:creator>https://www.exemplodecv.com</dc:creator>
  <cp:keywords/>
  <dc:description/>
  <cp:lastModifiedBy>Axel Maille</cp:lastModifiedBy>
  <cp:revision>7</cp:revision>
  <dcterms:created xsi:type="dcterms:W3CDTF">2015-07-01T20:23:14Z</dcterms:created>
  <dcterms:modified xsi:type="dcterms:W3CDTF">2020-12-28T11:40:52Z</dcterms:modified>
  <cp:category/>
</cp:coreProperties>
</file>