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889C37D-D2D5-BB4B-9179-FA6683B1D3E6}"/>
    <pc:docChg chg="modSld">
      <pc:chgData name="Axel Maille" userId="065ad68c099279a8" providerId="LiveId" clId="{A889C37D-D2D5-BB4B-9179-FA6683B1D3E6}" dt="2020-07-21T10:25:47.462" v="27" actId="20577"/>
      <pc:docMkLst>
        <pc:docMk/>
      </pc:docMkLst>
      <pc:sldChg chg="modSp mod">
        <pc:chgData name="Axel Maille" userId="065ad68c099279a8" providerId="LiveId" clId="{A889C37D-D2D5-BB4B-9179-FA6683B1D3E6}" dt="2020-07-21T10:25:47.462" v="27" actId="20577"/>
        <pc:sldMkLst>
          <pc:docMk/>
          <pc:sldMk cId="331440151" sldId="256"/>
        </pc:sldMkLst>
        <pc:spChg chg="mod">
          <ac:chgData name="Axel Maille" userId="065ad68c099279a8" providerId="LiveId" clId="{A889C37D-D2D5-BB4B-9179-FA6683B1D3E6}" dt="2020-07-21T10:25:47.462" v="27" actId="20577"/>
          <ac:spMkLst>
            <pc:docMk/>
            <pc:sldMk cId="331440151" sldId="256"/>
            <ac:spMk id="16" creationId="{00000000-0000-0000-0000-000000000000}"/>
          </ac:spMkLst>
        </pc:spChg>
        <pc:spChg chg="mod">
          <ac:chgData name="Axel Maille" userId="065ad68c099279a8" providerId="LiveId" clId="{A889C37D-D2D5-BB4B-9179-FA6683B1D3E6}" dt="2020-07-21T10:25:30.541" v="20" actId="20577"/>
          <ac:spMkLst>
            <pc:docMk/>
            <pc:sldMk cId="331440151" sldId="256"/>
            <ac:spMk id="6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47225" y="2116056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cxnSp>
        <p:nvCxnSpPr>
          <p:cNvPr id="9" name="Straight Connector 19"/>
          <p:cNvCxnSpPr>
            <a:stCxn id="8" idx="3"/>
          </p:cNvCxnSpPr>
          <p:nvPr/>
        </p:nvCxnSpPr>
        <p:spPr>
          <a:xfrm>
            <a:off x="5628530" y="2304827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66259" y="4896305"/>
            <a:ext cx="176561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cxnSp>
        <p:nvCxnSpPr>
          <p:cNvPr id="13" name="Straight Connector 144"/>
          <p:cNvCxnSpPr>
            <a:stCxn id="12" idx="3"/>
          </p:cNvCxnSpPr>
          <p:nvPr/>
        </p:nvCxnSpPr>
        <p:spPr>
          <a:xfrm>
            <a:off x="5631873" y="5085076"/>
            <a:ext cx="193097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828187" y="9068343"/>
            <a:ext cx="1437356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LINGUAS</a:t>
            </a:r>
            <a:endParaRPr lang="en-PH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50"/>
          <p:cNvCxnSpPr>
            <a:stCxn id="16" idx="3"/>
          </p:cNvCxnSpPr>
          <p:nvPr/>
        </p:nvCxnSpPr>
        <p:spPr>
          <a:xfrm>
            <a:off x="5265543" y="9257114"/>
            <a:ext cx="2278273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189"/>
          <p:cNvSpPr txBox="1"/>
          <p:nvPr/>
        </p:nvSpPr>
        <p:spPr>
          <a:xfrm>
            <a:off x="3847223" y="9430741"/>
            <a:ext cx="3528528" cy="9522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Inglês: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Alemão: leitura, escrita, conversação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pt-BR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Espanhol: leitura, escrita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pt-BR" sz="1100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21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23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3" name="Rectangle 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6" name="Rectangle 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8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40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1" name="Rectangle 4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4" name="Rectangle 4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7" name="Rectangle 4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9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0" name="Rectangle 4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53" name="Rectangle 5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rgbClr val="1F4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55" name="Group 23"/>
          <p:cNvGrpSpPr/>
          <p:nvPr/>
        </p:nvGrpSpPr>
        <p:grpSpPr>
          <a:xfrm>
            <a:off x="426043" y="3655613"/>
            <a:ext cx="2659010" cy="2735402"/>
            <a:chOff x="166004" y="6785645"/>
            <a:chExt cx="2411193" cy="2534299"/>
          </a:xfrm>
        </p:grpSpPr>
        <p:pic>
          <p:nvPicPr>
            <p:cNvPr id="56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… SÃO PAULO - SP</a:t>
              </a:r>
            </a:p>
          </p:txBody>
        </p:sp>
        <p:pic>
          <p:nvPicPr>
            <p:cNvPr id="58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Rectangle 58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60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4" name="Прямоугольный треугольник 15"/>
          <p:cNvSpPr/>
          <p:nvPr/>
        </p:nvSpPr>
        <p:spPr>
          <a:xfrm flipV="1">
            <a:off x="0" y="10220"/>
            <a:ext cx="7562850" cy="1800200"/>
          </a:xfrm>
          <a:prstGeom prst="rtTriangl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5" name="Прямоугольник 47"/>
          <p:cNvSpPr/>
          <p:nvPr/>
        </p:nvSpPr>
        <p:spPr>
          <a:xfrm>
            <a:off x="-603448" y="-2182"/>
            <a:ext cx="691276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Dario SANTOS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6043" y="696819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0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67" name="Rectangle 66"/>
          <p:cNvSpPr/>
          <p:nvPr/>
        </p:nvSpPr>
        <p:spPr>
          <a:xfrm>
            <a:off x="696186" y="1810420"/>
            <a:ext cx="2259481" cy="1615851"/>
          </a:xfrm>
          <a:prstGeom prst="rect">
            <a:avLst/>
          </a:prstGeom>
          <a:pattFill prst="narVert">
            <a:fgClr>
              <a:schemeClr val="accent5"/>
            </a:fgClr>
            <a:bgClr>
              <a:prstClr val="white"/>
            </a:bgClr>
          </a:patt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3856086" y="1119957"/>
            <a:ext cx="3544887" cy="69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sz="1100" dirty="0">
                <a:cs typeface="Calibri"/>
              </a:rPr>
              <a:t>Descrever brevemente sua trajetória profissional, suas habilidades e competências chave para o cargo pretendido e seus objetivos de carreira. </a:t>
            </a:r>
            <a:r>
              <a:rPr lang="pt-BR" sz="1100">
                <a:cs typeface="Calibri"/>
              </a:rPr>
              <a:t>Esta é uma introdução à sua carta de apresentação.</a:t>
            </a:r>
            <a:endParaRPr lang="pt-BR" sz="1100" dirty="0">
              <a:cs typeface="Calibri"/>
            </a:endParaRPr>
          </a:p>
        </p:txBody>
      </p:sp>
      <p:sp>
        <p:nvSpPr>
          <p:cNvPr id="62" name="Rectangle 90"/>
          <p:cNvSpPr/>
          <p:nvPr/>
        </p:nvSpPr>
        <p:spPr>
          <a:xfrm>
            <a:off x="3797202" y="5449542"/>
            <a:ext cx="3522514" cy="331680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63" name="Text Box 189"/>
          <p:cNvSpPr txBox="1"/>
          <p:nvPr/>
        </p:nvSpPr>
        <p:spPr>
          <a:xfrm>
            <a:off x="3863877" y="2572640"/>
            <a:ext cx="3515616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4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1492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440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21</dc:title>
  <dc:subject/>
  <dc:creator>https://www.exemplodecv.com</dc:creator>
  <cp:keywords/>
  <dc:description/>
  <cp:lastModifiedBy>Axel Maille</cp:lastModifiedBy>
  <cp:revision>4</cp:revision>
  <dcterms:created xsi:type="dcterms:W3CDTF">2015-07-03T12:55:42Z</dcterms:created>
  <dcterms:modified xsi:type="dcterms:W3CDTF">2020-12-28T11:40:34Z</dcterms:modified>
  <cp:category/>
</cp:coreProperties>
</file>