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54567AF-918C-F447-BAC1-25FEB31F9F35}"/>
    <pc:docChg chg="modSld">
      <pc:chgData name="Axel Maille" userId="065ad68c099279a8" providerId="LiveId" clId="{354567AF-918C-F447-BAC1-25FEB31F9F35}" dt="2020-07-21T10:26:43.544" v="18" actId="20577"/>
      <pc:docMkLst>
        <pc:docMk/>
      </pc:docMkLst>
      <pc:sldChg chg="modSp mod">
        <pc:chgData name="Axel Maille" userId="065ad68c099279a8" providerId="LiveId" clId="{354567AF-918C-F447-BAC1-25FEB31F9F35}" dt="2020-07-21T10:26:43.544" v="18" actId="20577"/>
        <pc:sldMkLst>
          <pc:docMk/>
          <pc:sldMk cId="331440151" sldId="256"/>
        </pc:sldMkLst>
        <pc:spChg chg="mod">
          <ac:chgData name="Axel Maille" userId="065ad68c099279a8" providerId="LiveId" clId="{354567AF-918C-F447-BAC1-25FEB31F9F35}" dt="2020-07-21T10:26:43.544" v="18" actId="20577"/>
          <ac:spMkLst>
            <pc:docMk/>
            <pc:sldMk cId="331440151" sldId="256"/>
            <ac:spMk id="16" creationId="{00000000-0000-0000-0000-000000000000}"/>
          </ac:spMkLst>
        </pc:spChg>
        <pc:spChg chg="mod">
          <ac:chgData name="Axel Maille" userId="065ad68c099279a8" providerId="LiveId" clId="{354567AF-918C-F447-BAC1-25FEB31F9F35}" dt="2020-07-21T10:26:31.327" v="11" actId="20577"/>
          <ac:spMkLst>
            <pc:docMk/>
            <pc:sldMk cId="331440151" sldId="256"/>
            <ac:spMk id="6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66259" y="4896305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5631873" y="5085076"/>
            <a:ext cx="193097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828187" y="9068343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LINGUAS</a:t>
            </a:r>
          </a:p>
        </p:txBody>
      </p:sp>
      <p:cxnSp>
        <p:nvCxnSpPr>
          <p:cNvPr id="17" name="Straight Connector 150"/>
          <p:cNvCxnSpPr>
            <a:stCxn id="16" idx="3"/>
          </p:cNvCxnSpPr>
          <p:nvPr/>
        </p:nvCxnSpPr>
        <p:spPr>
          <a:xfrm>
            <a:off x="5265543" y="9257114"/>
            <a:ext cx="227827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Inglês: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Alemão: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Espanhol: leitura, escrita</a:t>
            </a: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RUA/AVENIDA … SÃO PAULO - SP</a:t>
              </a: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(01) 0203-0405</a:t>
              </a: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Nuno SANTOS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Cargo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horzBrick">
            <a:fgClr>
              <a:srgbClr val="604A7B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sz="11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62" name="Rectangle 90"/>
          <p:cNvSpPr/>
          <p:nvPr/>
        </p:nvSpPr>
        <p:spPr>
          <a:xfrm>
            <a:off x="3882927" y="5306667"/>
            <a:ext cx="3522514" cy="331680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63" name="Text Box 189"/>
          <p:cNvSpPr txBox="1"/>
          <p:nvPr/>
        </p:nvSpPr>
        <p:spPr>
          <a:xfrm>
            <a:off x="3854352" y="2553590"/>
            <a:ext cx="3515616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47408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440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22</dc:title>
  <dc:subject/>
  <dc:creator>https://www.exemplodecv.com</dc:creator>
  <cp:keywords/>
  <dc:description/>
  <cp:lastModifiedBy>Axel Maille</cp:lastModifiedBy>
  <cp:revision>5</cp:revision>
  <dcterms:created xsi:type="dcterms:W3CDTF">2015-07-03T12:55:42Z</dcterms:created>
  <dcterms:modified xsi:type="dcterms:W3CDTF">2020-12-28T11:48:08Z</dcterms:modified>
  <cp:category/>
</cp:coreProperties>
</file>