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</p:sldIdLst>
  <p:sldSz cx="7562850" cy="10688638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7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 snapToGrid="0" snapToObjects="1">
      <p:cViewPr varScale="1">
        <p:scale>
          <a:sx n="77" d="100"/>
          <a:sy n="77" d="100"/>
        </p:scale>
        <p:origin x="3568" y="216"/>
      </p:cViewPr>
      <p:guideLst>
        <p:guide orient="horz" pos="3367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xel Maille" userId="065ad68c099279a8" providerId="LiveId" clId="{897E6B1A-55D6-0245-8DB3-FC58840B468E}"/>
    <pc:docChg chg="modSld">
      <pc:chgData name="Axel Maille" userId="065ad68c099279a8" providerId="LiveId" clId="{897E6B1A-55D6-0245-8DB3-FC58840B468E}" dt="2020-07-21T10:27:32.562" v="22" actId="20577"/>
      <pc:docMkLst>
        <pc:docMk/>
      </pc:docMkLst>
      <pc:sldChg chg="modSp mod">
        <pc:chgData name="Axel Maille" userId="065ad68c099279a8" providerId="LiveId" clId="{897E6B1A-55D6-0245-8DB3-FC58840B468E}" dt="2020-07-21T10:27:32.562" v="22" actId="20577"/>
        <pc:sldMkLst>
          <pc:docMk/>
          <pc:sldMk cId="331440151" sldId="256"/>
        </pc:sldMkLst>
        <pc:spChg chg="mod">
          <ac:chgData name="Axel Maille" userId="065ad68c099279a8" providerId="LiveId" clId="{897E6B1A-55D6-0245-8DB3-FC58840B468E}" dt="2020-07-21T10:27:32.562" v="22" actId="20577"/>
          <ac:spMkLst>
            <pc:docMk/>
            <pc:sldMk cId="331440151" sldId="256"/>
            <ac:spMk id="16" creationId="{00000000-0000-0000-0000-000000000000}"/>
          </ac:spMkLst>
        </pc:spChg>
        <pc:spChg chg="mod">
          <ac:chgData name="Axel Maille" userId="065ad68c099279a8" providerId="LiveId" clId="{897E6B1A-55D6-0245-8DB3-FC58840B468E}" dt="2020-07-21T10:27:25.451" v="11" actId="20577"/>
          <ac:spMkLst>
            <pc:docMk/>
            <pc:sldMk cId="331440151" sldId="256"/>
            <ac:spMk id="65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67214" y="3320407"/>
            <a:ext cx="6428423" cy="2291129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34428" y="6056895"/>
            <a:ext cx="5293995" cy="273154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pPr/>
              <a:t>28/12/2020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366808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pPr/>
              <a:t>28/12/2020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070213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535084" y="668040"/>
            <a:ext cx="1407530" cy="14214405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12493" y="668040"/>
            <a:ext cx="4096544" cy="1421440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pPr/>
              <a:t>28/12/2020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867504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pPr/>
              <a:t>28/12/2020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447349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7413" y="6868441"/>
            <a:ext cx="6428423" cy="212288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97413" y="4530301"/>
            <a:ext cx="6428423" cy="23381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pPr/>
              <a:t>28/12/2020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309930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12493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190577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pPr/>
              <a:t>28/12/2020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76920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392573"/>
            <a:ext cx="3341572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78143" y="3389684"/>
            <a:ext cx="3341572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841823" y="2392573"/>
            <a:ext cx="3342885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841823" y="3389684"/>
            <a:ext cx="3342885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pPr/>
              <a:t>28/12/2020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017919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pPr/>
              <a:t>28/12/2020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73836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pPr/>
              <a:t>28/12/2020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371584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5566"/>
            <a:ext cx="2488126" cy="181113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56864" y="425567"/>
            <a:ext cx="4227843" cy="912245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78143" y="2236697"/>
            <a:ext cx="2488126" cy="73113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pPr/>
              <a:t>28/12/2020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744432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2372" y="7482047"/>
            <a:ext cx="4537710" cy="88329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482372" y="955049"/>
            <a:ext cx="4537710" cy="641318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82372" y="8365344"/>
            <a:ext cx="4537710" cy="12544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pPr/>
              <a:t>28/12/2020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86939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494016"/>
            <a:ext cx="6806565" cy="70540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781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F6A27C-E2F9-C140-AA96-063441F5E1DC}" type="datetimeFigureOut">
              <a:rPr lang="fr-FR" smtClean="0"/>
              <a:pPr/>
              <a:t>28/12/2020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83974" y="9906785"/>
            <a:ext cx="2394903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4200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C829F0-9E9D-5843-8AC4-BFFFF05F267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754952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7" Type="http://schemas.microsoft.com/office/2007/relationships/hdphoto" Target="../media/hdphoto3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microsoft.com/office/2007/relationships/hdphoto" Target="../media/hdphoto2.wdp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xemplodecv.com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"/>
            <a:ext cx="3576895" cy="10688638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pPr algn="ctr"/>
            <a:r>
              <a:rPr lang="en-PH" dirty="0"/>
              <a:t>          </a:t>
            </a:r>
          </a:p>
        </p:txBody>
      </p:sp>
      <p:sp>
        <p:nvSpPr>
          <p:cNvPr id="8" name="Rectangle 7"/>
          <p:cNvSpPr/>
          <p:nvPr/>
        </p:nvSpPr>
        <p:spPr>
          <a:xfrm>
            <a:off x="3847225" y="2116056"/>
            <a:ext cx="1781305" cy="377541"/>
          </a:xfrm>
          <a:prstGeom prst="rect">
            <a:avLst/>
          </a:prstGeom>
        </p:spPr>
        <p:txBody>
          <a:bodyPr wrap="square" lIns="99569" tIns="49785" rIns="99569" bIns="49785">
            <a:spAutoFit/>
          </a:bodyPr>
          <a:lstStyle/>
          <a:p>
            <a:r>
              <a:rPr lang="en-PH" b="1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FORMAÇÃO</a:t>
            </a:r>
          </a:p>
        </p:txBody>
      </p:sp>
      <p:cxnSp>
        <p:nvCxnSpPr>
          <p:cNvPr id="9" name="Straight Connector 19"/>
          <p:cNvCxnSpPr>
            <a:stCxn id="8" idx="3"/>
          </p:cNvCxnSpPr>
          <p:nvPr/>
        </p:nvCxnSpPr>
        <p:spPr>
          <a:xfrm>
            <a:off x="5628530" y="2304827"/>
            <a:ext cx="1915286" cy="1054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3866259" y="4896305"/>
            <a:ext cx="1765614" cy="377541"/>
          </a:xfrm>
          <a:prstGeom prst="rect">
            <a:avLst/>
          </a:prstGeom>
        </p:spPr>
        <p:txBody>
          <a:bodyPr wrap="none" lIns="99569" tIns="49785" rIns="99569" bIns="49785">
            <a:spAutoFit/>
          </a:bodyPr>
          <a:lstStyle/>
          <a:p>
            <a:r>
              <a:rPr lang="en-PH" b="1" dirty="0">
                <a:solidFill>
                  <a:srgbClr val="4F6228"/>
                </a:solidFill>
                <a:latin typeface="Arial" pitchFamily="34" charset="0"/>
                <a:cs typeface="Arial" pitchFamily="34" charset="0"/>
              </a:rPr>
              <a:t>EXPERIÊNCIA</a:t>
            </a:r>
          </a:p>
        </p:txBody>
      </p:sp>
      <p:cxnSp>
        <p:nvCxnSpPr>
          <p:cNvPr id="13" name="Straight Connector 144"/>
          <p:cNvCxnSpPr>
            <a:stCxn id="12" idx="3"/>
          </p:cNvCxnSpPr>
          <p:nvPr/>
        </p:nvCxnSpPr>
        <p:spPr>
          <a:xfrm>
            <a:off x="5631873" y="5085076"/>
            <a:ext cx="1930979" cy="1054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3828187" y="9068343"/>
            <a:ext cx="1437356" cy="377541"/>
          </a:xfrm>
          <a:prstGeom prst="rect">
            <a:avLst/>
          </a:prstGeom>
        </p:spPr>
        <p:txBody>
          <a:bodyPr wrap="square" lIns="99569" tIns="49785" rIns="99569" bIns="49785">
            <a:spAutoFit/>
          </a:bodyPr>
          <a:lstStyle/>
          <a:p>
            <a:r>
              <a:rPr lang="en-PH" b="1" dirty="0">
                <a:solidFill>
                  <a:srgbClr val="4F6228"/>
                </a:solidFill>
                <a:latin typeface="Arial" pitchFamily="34" charset="0"/>
                <a:cs typeface="Arial" pitchFamily="34" charset="0"/>
              </a:rPr>
              <a:t>LINGUAS</a:t>
            </a:r>
          </a:p>
        </p:txBody>
      </p:sp>
      <p:cxnSp>
        <p:nvCxnSpPr>
          <p:cNvPr id="17" name="Straight Connector 150"/>
          <p:cNvCxnSpPr>
            <a:stCxn id="16" idx="3"/>
          </p:cNvCxnSpPr>
          <p:nvPr/>
        </p:nvCxnSpPr>
        <p:spPr>
          <a:xfrm>
            <a:off x="5265543" y="9257114"/>
            <a:ext cx="2278273" cy="1054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 Box 189"/>
          <p:cNvSpPr txBox="1"/>
          <p:nvPr/>
        </p:nvSpPr>
        <p:spPr>
          <a:xfrm>
            <a:off x="3847223" y="9430741"/>
            <a:ext cx="3528528" cy="952224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9569" tIns="49785" rIns="99569" bIns="49785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ts val="1307"/>
              </a:lnSpc>
              <a:spcAft>
                <a:spcPts val="544"/>
              </a:spcAft>
            </a:pPr>
            <a:r>
              <a:rPr lang="pt-BR" sz="1100" dirty="0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Inglês: leitura, escrita, conversação</a:t>
            </a:r>
          </a:p>
          <a:p>
            <a:pPr>
              <a:lnSpc>
                <a:spcPts val="1307"/>
              </a:lnSpc>
              <a:spcAft>
                <a:spcPts val="544"/>
              </a:spcAft>
            </a:pPr>
            <a:r>
              <a:rPr lang="pt-BR" sz="1100" dirty="0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Alemão: leitura, escrita, conversação</a:t>
            </a:r>
          </a:p>
          <a:p>
            <a:pPr>
              <a:lnSpc>
                <a:spcPts val="1307"/>
              </a:lnSpc>
              <a:spcAft>
                <a:spcPts val="544"/>
              </a:spcAft>
            </a:pPr>
            <a:r>
              <a:rPr lang="pt-BR" sz="1100" dirty="0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Espanhol: leitura, escrita</a:t>
            </a:r>
          </a:p>
        </p:txBody>
      </p:sp>
      <p:sp>
        <p:nvSpPr>
          <p:cNvPr id="21" name="Rounded Rectangle 76"/>
          <p:cNvSpPr/>
          <p:nvPr/>
        </p:nvSpPr>
        <p:spPr>
          <a:xfrm>
            <a:off x="471291" y="6785000"/>
            <a:ext cx="2689013" cy="298015"/>
          </a:xfrm>
          <a:prstGeom prst="roundRect">
            <a:avLst/>
          </a:prstGeom>
          <a:solidFill>
            <a:schemeClr val="accent3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pPr algn="ctr"/>
            <a:r>
              <a:rPr lang="en-PH" sz="1300" dirty="0">
                <a:latin typeface="Arial" pitchFamily="34" charset="0"/>
                <a:cs typeface="Arial" pitchFamily="34" charset="0"/>
              </a:rPr>
              <a:t>HABILIDADES</a:t>
            </a:r>
          </a:p>
        </p:txBody>
      </p:sp>
      <p:sp>
        <p:nvSpPr>
          <p:cNvPr id="22" name="Rectangle 21"/>
          <p:cNvSpPr/>
          <p:nvPr/>
        </p:nvSpPr>
        <p:spPr>
          <a:xfrm>
            <a:off x="303228" y="7230064"/>
            <a:ext cx="1886837" cy="1225979"/>
          </a:xfrm>
          <a:prstGeom prst="rect">
            <a:avLst/>
          </a:prstGeom>
        </p:spPr>
        <p:txBody>
          <a:bodyPr wrap="square" lIns="99569" tIns="49785" rIns="99569" bIns="49785">
            <a:spAutoFit/>
          </a:bodyPr>
          <a:lstStyle/>
          <a:p>
            <a:pPr>
              <a:spcAft>
                <a:spcPts val="544"/>
              </a:spcAft>
            </a:pPr>
            <a:r>
              <a:rPr lang="fr-FR" sz="1100" b="1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ILLUSTRATOR</a:t>
            </a:r>
          </a:p>
          <a:p>
            <a:pPr>
              <a:spcAft>
                <a:spcPts val="544"/>
              </a:spcAft>
            </a:pPr>
            <a:r>
              <a:rPr lang="fr-FR" sz="1100" b="1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PHOTOSHOP</a:t>
            </a:r>
          </a:p>
          <a:p>
            <a:pPr>
              <a:spcAft>
                <a:spcPts val="544"/>
              </a:spcAft>
            </a:pPr>
            <a:r>
              <a:rPr lang="fr-FR" sz="1100" b="1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COREL DRAW</a:t>
            </a:r>
          </a:p>
          <a:p>
            <a:pPr>
              <a:spcAft>
                <a:spcPts val="544"/>
              </a:spcAft>
            </a:pPr>
            <a:r>
              <a:rPr lang="fr-FR" sz="1100" b="1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DREAMWEAVER</a:t>
            </a:r>
          </a:p>
          <a:p>
            <a:pPr>
              <a:spcAft>
                <a:spcPts val="544"/>
              </a:spcAft>
            </a:pPr>
            <a:r>
              <a:rPr lang="fr-FR" sz="1100" b="1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HTML/CSS3</a:t>
            </a:r>
          </a:p>
        </p:txBody>
      </p:sp>
      <p:grpSp>
        <p:nvGrpSpPr>
          <p:cNvPr id="23" name="Group 81"/>
          <p:cNvGrpSpPr/>
          <p:nvPr/>
        </p:nvGrpSpPr>
        <p:grpSpPr>
          <a:xfrm>
            <a:off x="1825927" y="7308260"/>
            <a:ext cx="1334377" cy="145439"/>
            <a:chOff x="3505200" y="7559865"/>
            <a:chExt cx="1371600" cy="134747"/>
          </a:xfrm>
          <a:solidFill>
            <a:schemeClr val="bg1"/>
          </a:solidFill>
        </p:grpSpPr>
        <p:sp>
          <p:nvSpPr>
            <p:cNvPr id="24" name="Rectangle 23"/>
            <p:cNvSpPr/>
            <p:nvPr/>
          </p:nvSpPr>
          <p:spPr>
            <a:xfrm>
              <a:off x="3505200" y="7559865"/>
              <a:ext cx="1371600" cy="13474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bg1"/>
                </a:solidFill>
              </a:endParaRP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3505200" y="7559865"/>
              <a:ext cx="1066800" cy="134747"/>
            </a:xfrm>
            <a:prstGeom prst="rect">
              <a:avLst/>
            </a:prstGeom>
            <a:solidFill>
              <a:srgbClr val="4F622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bg1"/>
                </a:solidFill>
              </a:endParaRPr>
            </a:p>
          </p:txBody>
        </p:sp>
      </p:grpSp>
      <p:grpSp>
        <p:nvGrpSpPr>
          <p:cNvPr id="26" name="Group 101"/>
          <p:cNvGrpSpPr/>
          <p:nvPr/>
        </p:nvGrpSpPr>
        <p:grpSpPr>
          <a:xfrm>
            <a:off x="1825927" y="7547810"/>
            <a:ext cx="1334377" cy="145439"/>
            <a:chOff x="3505200" y="7559865"/>
            <a:chExt cx="1371600" cy="134747"/>
          </a:xfrm>
          <a:solidFill>
            <a:schemeClr val="bg1"/>
          </a:solidFill>
        </p:grpSpPr>
        <p:sp>
          <p:nvSpPr>
            <p:cNvPr id="27" name="Rectangle 26"/>
            <p:cNvSpPr/>
            <p:nvPr/>
          </p:nvSpPr>
          <p:spPr>
            <a:xfrm>
              <a:off x="3505200" y="7559865"/>
              <a:ext cx="1371600" cy="13474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bg1"/>
                </a:solidFill>
              </a:endParaRPr>
            </a:p>
          </p:txBody>
        </p:sp>
        <p:sp>
          <p:nvSpPr>
            <p:cNvPr id="28" name="Rectangle 27"/>
            <p:cNvSpPr/>
            <p:nvPr/>
          </p:nvSpPr>
          <p:spPr>
            <a:xfrm>
              <a:off x="3505200" y="7559865"/>
              <a:ext cx="1066800" cy="134747"/>
            </a:xfrm>
            <a:prstGeom prst="rect">
              <a:avLst/>
            </a:prstGeom>
            <a:solidFill>
              <a:srgbClr val="4F622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9" name="Group 104"/>
          <p:cNvGrpSpPr/>
          <p:nvPr/>
        </p:nvGrpSpPr>
        <p:grpSpPr>
          <a:xfrm>
            <a:off x="1825927" y="7787359"/>
            <a:ext cx="1334377" cy="145439"/>
            <a:chOff x="3505200" y="7559865"/>
            <a:chExt cx="1371600" cy="134747"/>
          </a:xfrm>
          <a:solidFill>
            <a:schemeClr val="bg1"/>
          </a:solidFill>
        </p:grpSpPr>
        <p:sp>
          <p:nvSpPr>
            <p:cNvPr id="30" name="Rectangle 29"/>
            <p:cNvSpPr/>
            <p:nvPr/>
          </p:nvSpPr>
          <p:spPr>
            <a:xfrm>
              <a:off x="3505200" y="7559865"/>
              <a:ext cx="1371600" cy="13474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bg1"/>
                </a:solidFill>
              </a:endParaRPr>
            </a:p>
          </p:txBody>
        </p:sp>
        <p:sp>
          <p:nvSpPr>
            <p:cNvPr id="31" name="Rectangle 30"/>
            <p:cNvSpPr/>
            <p:nvPr/>
          </p:nvSpPr>
          <p:spPr>
            <a:xfrm>
              <a:off x="3505200" y="7559865"/>
              <a:ext cx="1066800" cy="134747"/>
            </a:xfrm>
            <a:prstGeom prst="rect">
              <a:avLst/>
            </a:prstGeom>
            <a:solidFill>
              <a:srgbClr val="4F622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bg1"/>
                </a:solidFill>
              </a:endParaRPr>
            </a:p>
          </p:txBody>
        </p:sp>
      </p:grpSp>
      <p:grpSp>
        <p:nvGrpSpPr>
          <p:cNvPr id="32" name="Group 107"/>
          <p:cNvGrpSpPr/>
          <p:nvPr/>
        </p:nvGrpSpPr>
        <p:grpSpPr>
          <a:xfrm>
            <a:off x="1825927" y="8026908"/>
            <a:ext cx="1334377" cy="145439"/>
            <a:chOff x="3505200" y="7559865"/>
            <a:chExt cx="1371600" cy="134747"/>
          </a:xfrm>
          <a:solidFill>
            <a:schemeClr val="bg1"/>
          </a:solidFill>
        </p:grpSpPr>
        <p:sp>
          <p:nvSpPr>
            <p:cNvPr id="33" name="Rectangle 32"/>
            <p:cNvSpPr/>
            <p:nvPr/>
          </p:nvSpPr>
          <p:spPr>
            <a:xfrm>
              <a:off x="3505200" y="7559865"/>
              <a:ext cx="1371600" cy="13474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bg1"/>
                </a:solidFill>
              </a:endParaRPr>
            </a:p>
          </p:txBody>
        </p:sp>
        <p:sp>
          <p:nvSpPr>
            <p:cNvPr id="34" name="Rectangle 33"/>
            <p:cNvSpPr/>
            <p:nvPr/>
          </p:nvSpPr>
          <p:spPr>
            <a:xfrm>
              <a:off x="3505200" y="7559865"/>
              <a:ext cx="1066800" cy="134747"/>
            </a:xfrm>
            <a:prstGeom prst="rect">
              <a:avLst/>
            </a:prstGeom>
            <a:solidFill>
              <a:srgbClr val="4F622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bg1"/>
                </a:solidFill>
              </a:endParaRPr>
            </a:p>
          </p:txBody>
        </p:sp>
      </p:grpSp>
      <p:grpSp>
        <p:nvGrpSpPr>
          <p:cNvPr id="35" name="Group 110"/>
          <p:cNvGrpSpPr/>
          <p:nvPr/>
        </p:nvGrpSpPr>
        <p:grpSpPr>
          <a:xfrm>
            <a:off x="1825927" y="8266458"/>
            <a:ext cx="1334377" cy="145439"/>
            <a:chOff x="3505200" y="7559865"/>
            <a:chExt cx="1371600" cy="134747"/>
          </a:xfrm>
          <a:solidFill>
            <a:schemeClr val="bg1"/>
          </a:solidFill>
        </p:grpSpPr>
        <p:sp>
          <p:nvSpPr>
            <p:cNvPr id="36" name="Rectangle 35"/>
            <p:cNvSpPr/>
            <p:nvPr/>
          </p:nvSpPr>
          <p:spPr>
            <a:xfrm>
              <a:off x="3505200" y="7559865"/>
              <a:ext cx="1371600" cy="13474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bg1"/>
                </a:solidFill>
              </a:endParaRPr>
            </a:p>
          </p:txBody>
        </p:sp>
        <p:sp>
          <p:nvSpPr>
            <p:cNvPr id="37" name="Rectangle 36"/>
            <p:cNvSpPr/>
            <p:nvPr/>
          </p:nvSpPr>
          <p:spPr>
            <a:xfrm>
              <a:off x="3505200" y="7559865"/>
              <a:ext cx="1066800" cy="134747"/>
            </a:xfrm>
            <a:prstGeom prst="rect">
              <a:avLst/>
            </a:prstGeom>
            <a:solidFill>
              <a:srgbClr val="4F622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bg1"/>
                </a:solidFill>
              </a:endParaRPr>
            </a:p>
          </p:txBody>
        </p:sp>
      </p:grpSp>
      <p:sp>
        <p:nvSpPr>
          <p:cNvPr id="38" name="Rounded Rectangle 114"/>
          <p:cNvSpPr/>
          <p:nvPr/>
        </p:nvSpPr>
        <p:spPr>
          <a:xfrm>
            <a:off x="471291" y="8562781"/>
            <a:ext cx="2689013" cy="298015"/>
          </a:xfrm>
          <a:prstGeom prst="roundRect">
            <a:avLst/>
          </a:prstGeom>
          <a:solidFill>
            <a:schemeClr val="accent3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pPr algn="ctr"/>
            <a:r>
              <a:rPr lang="en-PH" sz="1300" dirty="0">
                <a:latin typeface="Arial" pitchFamily="34" charset="0"/>
                <a:cs typeface="Arial" pitchFamily="34" charset="0"/>
              </a:rPr>
              <a:t>PERSONALIDADE</a:t>
            </a:r>
          </a:p>
        </p:txBody>
      </p:sp>
      <p:sp>
        <p:nvSpPr>
          <p:cNvPr id="39" name="Rectangle 38"/>
          <p:cNvSpPr/>
          <p:nvPr/>
        </p:nvSpPr>
        <p:spPr>
          <a:xfrm>
            <a:off x="303228" y="9012075"/>
            <a:ext cx="1886837" cy="1225979"/>
          </a:xfrm>
          <a:prstGeom prst="rect">
            <a:avLst/>
          </a:prstGeom>
        </p:spPr>
        <p:txBody>
          <a:bodyPr wrap="square" lIns="99569" tIns="49785" rIns="99569" bIns="49785">
            <a:spAutoFit/>
          </a:bodyPr>
          <a:lstStyle/>
          <a:p>
            <a:pPr>
              <a:spcAft>
                <a:spcPts val="544"/>
              </a:spcAft>
            </a:pPr>
            <a:r>
              <a:rPr lang="fr-FR" sz="1100" b="1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LOREM IPSUM</a:t>
            </a:r>
          </a:p>
          <a:p>
            <a:pPr>
              <a:spcAft>
                <a:spcPts val="544"/>
              </a:spcAft>
            </a:pPr>
            <a:r>
              <a:rPr lang="fr-FR" sz="1100" b="1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LOREM IPSUM</a:t>
            </a:r>
          </a:p>
          <a:p>
            <a:pPr>
              <a:spcAft>
                <a:spcPts val="544"/>
              </a:spcAft>
            </a:pPr>
            <a:r>
              <a:rPr lang="fr-FR" sz="1100" b="1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LOREM IPSUM</a:t>
            </a:r>
          </a:p>
          <a:p>
            <a:pPr>
              <a:spcAft>
                <a:spcPts val="544"/>
              </a:spcAft>
            </a:pPr>
            <a:r>
              <a:rPr lang="fr-FR" sz="1100" b="1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LOREM IPSUM</a:t>
            </a:r>
          </a:p>
          <a:p>
            <a:pPr>
              <a:spcAft>
                <a:spcPts val="544"/>
              </a:spcAft>
            </a:pPr>
            <a:r>
              <a:rPr lang="fr-FR" sz="1100" b="1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LOREM IPSUM</a:t>
            </a:r>
          </a:p>
        </p:txBody>
      </p:sp>
      <p:grpSp>
        <p:nvGrpSpPr>
          <p:cNvPr id="40" name="Group 117"/>
          <p:cNvGrpSpPr/>
          <p:nvPr/>
        </p:nvGrpSpPr>
        <p:grpSpPr>
          <a:xfrm>
            <a:off x="1825927" y="9090271"/>
            <a:ext cx="1334377" cy="145439"/>
            <a:chOff x="3505200" y="7559865"/>
            <a:chExt cx="1371600" cy="134747"/>
          </a:xfrm>
          <a:solidFill>
            <a:schemeClr val="bg1"/>
          </a:solidFill>
        </p:grpSpPr>
        <p:sp>
          <p:nvSpPr>
            <p:cNvPr id="41" name="Rectangle 40"/>
            <p:cNvSpPr/>
            <p:nvPr/>
          </p:nvSpPr>
          <p:spPr>
            <a:xfrm>
              <a:off x="3505200" y="7559865"/>
              <a:ext cx="1371600" cy="13474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bg1"/>
                </a:solidFill>
              </a:endParaRPr>
            </a:p>
          </p:txBody>
        </p:sp>
        <p:sp>
          <p:nvSpPr>
            <p:cNvPr id="42" name="Rectangle 41"/>
            <p:cNvSpPr/>
            <p:nvPr/>
          </p:nvSpPr>
          <p:spPr>
            <a:xfrm>
              <a:off x="3505200" y="7559865"/>
              <a:ext cx="1066800" cy="134747"/>
            </a:xfrm>
            <a:prstGeom prst="rect">
              <a:avLst/>
            </a:prstGeom>
            <a:solidFill>
              <a:srgbClr val="4F622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bg1"/>
                </a:solidFill>
              </a:endParaRPr>
            </a:p>
          </p:txBody>
        </p:sp>
      </p:grpSp>
      <p:grpSp>
        <p:nvGrpSpPr>
          <p:cNvPr id="43" name="Group 120"/>
          <p:cNvGrpSpPr/>
          <p:nvPr/>
        </p:nvGrpSpPr>
        <p:grpSpPr>
          <a:xfrm>
            <a:off x="1825927" y="9329820"/>
            <a:ext cx="1334377" cy="145439"/>
            <a:chOff x="3505200" y="7559865"/>
            <a:chExt cx="1371600" cy="134747"/>
          </a:xfrm>
          <a:solidFill>
            <a:schemeClr val="bg1"/>
          </a:solidFill>
        </p:grpSpPr>
        <p:sp>
          <p:nvSpPr>
            <p:cNvPr id="44" name="Rectangle 43"/>
            <p:cNvSpPr/>
            <p:nvPr/>
          </p:nvSpPr>
          <p:spPr>
            <a:xfrm>
              <a:off x="3505200" y="7559865"/>
              <a:ext cx="1371600" cy="13474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bg1"/>
                </a:solidFill>
              </a:endParaRPr>
            </a:p>
          </p:txBody>
        </p:sp>
        <p:sp>
          <p:nvSpPr>
            <p:cNvPr id="45" name="Rectangle 44"/>
            <p:cNvSpPr/>
            <p:nvPr/>
          </p:nvSpPr>
          <p:spPr>
            <a:xfrm>
              <a:off x="3505200" y="7559865"/>
              <a:ext cx="1066800" cy="134747"/>
            </a:xfrm>
            <a:prstGeom prst="rect">
              <a:avLst/>
            </a:prstGeom>
            <a:solidFill>
              <a:srgbClr val="4F622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bg1"/>
                </a:solidFill>
              </a:endParaRPr>
            </a:p>
          </p:txBody>
        </p:sp>
      </p:grpSp>
      <p:grpSp>
        <p:nvGrpSpPr>
          <p:cNvPr id="46" name="Group 123"/>
          <p:cNvGrpSpPr/>
          <p:nvPr/>
        </p:nvGrpSpPr>
        <p:grpSpPr>
          <a:xfrm>
            <a:off x="1825927" y="9569370"/>
            <a:ext cx="1334377" cy="145439"/>
            <a:chOff x="3505200" y="7559865"/>
            <a:chExt cx="1371600" cy="134747"/>
          </a:xfrm>
          <a:solidFill>
            <a:schemeClr val="bg1"/>
          </a:solidFill>
        </p:grpSpPr>
        <p:sp>
          <p:nvSpPr>
            <p:cNvPr id="47" name="Rectangle 46"/>
            <p:cNvSpPr/>
            <p:nvPr/>
          </p:nvSpPr>
          <p:spPr>
            <a:xfrm>
              <a:off x="3505200" y="7559865"/>
              <a:ext cx="1371600" cy="13474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bg1"/>
                </a:solidFill>
              </a:endParaRPr>
            </a:p>
          </p:txBody>
        </p:sp>
        <p:sp>
          <p:nvSpPr>
            <p:cNvPr id="48" name="Rectangle 47"/>
            <p:cNvSpPr/>
            <p:nvPr/>
          </p:nvSpPr>
          <p:spPr>
            <a:xfrm>
              <a:off x="3505200" y="7559865"/>
              <a:ext cx="1066800" cy="134747"/>
            </a:xfrm>
            <a:prstGeom prst="rect">
              <a:avLst/>
            </a:prstGeom>
            <a:solidFill>
              <a:srgbClr val="4F622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bg1"/>
                </a:solidFill>
              </a:endParaRPr>
            </a:p>
          </p:txBody>
        </p:sp>
      </p:grpSp>
      <p:grpSp>
        <p:nvGrpSpPr>
          <p:cNvPr id="49" name="Group 126"/>
          <p:cNvGrpSpPr/>
          <p:nvPr/>
        </p:nvGrpSpPr>
        <p:grpSpPr>
          <a:xfrm>
            <a:off x="1825927" y="9808919"/>
            <a:ext cx="1334377" cy="145439"/>
            <a:chOff x="3505200" y="7559865"/>
            <a:chExt cx="1371600" cy="134747"/>
          </a:xfrm>
          <a:solidFill>
            <a:schemeClr val="bg1"/>
          </a:solidFill>
        </p:grpSpPr>
        <p:sp>
          <p:nvSpPr>
            <p:cNvPr id="50" name="Rectangle 49"/>
            <p:cNvSpPr/>
            <p:nvPr/>
          </p:nvSpPr>
          <p:spPr>
            <a:xfrm>
              <a:off x="3505200" y="7559865"/>
              <a:ext cx="1371600" cy="13474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bg1"/>
                </a:solidFill>
              </a:endParaRPr>
            </a:p>
          </p:txBody>
        </p:sp>
        <p:sp>
          <p:nvSpPr>
            <p:cNvPr id="51" name="Rectangle 50"/>
            <p:cNvSpPr/>
            <p:nvPr/>
          </p:nvSpPr>
          <p:spPr>
            <a:xfrm>
              <a:off x="3505200" y="7559865"/>
              <a:ext cx="1066800" cy="134747"/>
            </a:xfrm>
            <a:prstGeom prst="rect">
              <a:avLst/>
            </a:prstGeom>
            <a:solidFill>
              <a:srgbClr val="4F622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bg1"/>
                </a:solidFill>
              </a:endParaRPr>
            </a:p>
          </p:txBody>
        </p:sp>
      </p:grpSp>
      <p:grpSp>
        <p:nvGrpSpPr>
          <p:cNvPr id="52" name="Group 129"/>
          <p:cNvGrpSpPr/>
          <p:nvPr/>
        </p:nvGrpSpPr>
        <p:grpSpPr>
          <a:xfrm>
            <a:off x="1825927" y="10048468"/>
            <a:ext cx="1334377" cy="145439"/>
            <a:chOff x="3505200" y="7559865"/>
            <a:chExt cx="1371600" cy="134747"/>
          </a:xfrm>
          <a:solidFill>
            <a:schemeClr val="bg1"/>
          </a:solidFill>
        </p:grpSpPr>
        <p:sp>
          <p:nvSpPr>
            <p:cNvPr id="53" name="Rectangle 52"/>
            <p:cNvSpPr/>
            <p:nvPr/>
          </p:nvSpPr>
          <p:spPr>
            <a:xfrm>
              <a:off x="3505200" y="7559865"/>
              <a:ext cx="1371600" cy="13474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bg1"/>
                </a:solidFill>
              </a:endParaRPr>
            </a:p>
          </p:txBody>
        </p:sp>
        <p:sp>
          <p:nvSpPr>
            <p:cNvPr id="54" name="Rectangle 53"/>
            <p:cNvSpPr/>
            <p:nvPr/>
          </p:nvSpPr>
          <p:spPr>
            <a:xfrm>
              <a:off x="3505200" y="7559865"/>
              <a:ext cx="1066800" cy="134747"/>
            </a:xfrm>
            <a:prstGeom prst="rect">
              <a:avLst/>
            </a:prstGeom>
            <a:solidFill>
              <a:srgbClr val="4F622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bg1"/>
                </a:solidFill>
              </a:endParaRPr>
            </a:p>
          </p:txBody>
        </p:sp>
      </p:grpSp>
      <p:grpSp>
        <p:nvGrpSpPr>
          <p:cNvPr id="55" name="Group 23"/>
          <p:cNvGrpSpPr/>
          <p:nvPr/>
        </p:nvGrpSpPr>
        <p:grpSpPr>
          <a:xfrm>
            <a:off x="426043" y="3655613"/>
            <a:ext cx="2659010" cy="2735402"/>
            <a:chOff x="166004" y="6785645"/>
            <a:chExt cx="2411193" cy="2534299"/>
          </a:xfrm>
        </p:grpSpPr>
        <p:pic>
          <p:nvPicPr>
            <p:cNvPr id="56" name="Picture 3" descr="C:\Users\ikkinallego\Downloads\location76.png"/>
            <p:cNvPicPr>
              <a:picLocks noChangeAspect="1" noChangeArrowheads="1"/>
            </p:cNvPicPr>
            <p:nvPr/>
          </p:nvPicPr>
          <p:blipFill>
            <a:blip r:embed="rId2" cstate="print">
              <a:duotone>
                <a:schemeClr val="accent3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rightnessContrast bright="100000" contrast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18811" y="6785645"/>
              <a:ext cx="305578" cy="30557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7" name="Rectangle 56"/>
            <p:cNvSpPr/>
            <p:nvPr/>
          </p:nvSpPr>
          <p:spPr>
            <a:xfrm>
              <a:off x="166004" y="7144710"/>
              <a:ext cx="2411193" cy="2423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PH" sz="1100" dirty="0">
                  <a:solidFill>
                    <a:srgbClr val="FFFFFF"/>
                  </a:solidFill>
                  <a:latin typeface="Arial" pitchFamily="34" charset="0"/>
                  <a:cs typeface="Arial" pitchFamily="34" charset="0"/>
                </a:rPr>
                <a:t>RUA/AVENIDA … SÃO PAULO - SP</a:t>
              </a:r>
            </a:p>
          </p:txBody>
        </p:sp>
        <p:pic>
          <p:nvPicPr>
            <p:cNvPr id="58" name="Picture 4" descr="C:\Users\ikkinallego\Downloads\telephone5.png"/>
            <p:cNvPicPr>
              <a:picLocks noChangeAspect="1" noChangeArrowheads="1"/>
            </p:cNvPicPr>
            <p:nvPr/>
          </p:nvPicPr>
          <p:blipFill>
            <a:blip r:embed="rId4" cstate="print">
              <a:duotone>
                <a:schemeClr val="accent3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rightnessContrast bright="100000" contrast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09786" y="7701278"/>
              <a:ext cx="314603" cy="31460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9" name="Rectangle 58"/>
            <p:cNvSpPr/>
            <p:nvPr/>
          </p:nvSpPr>
          <p:spPr>
            <a:xfrm>
              <a:off x="166004" y="8088138"/>
              <a:ext cx="2411193" cy="24622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PH" sz="1100" dirty="0">
                  <a:solidFill>
                    <a:srgbClr val="FFFFFF"/>
                  </a:solidFill>
                  <a:latin typeface="Arial" pitchFamily="34" charset="0"/>
                  <a:cs typeface="Arial" pitchFamily="34" charset="0"/>
                </a:rPr>
                <a:t>(01) 0203-0405</a:t>
              </a:r>
            </a:p>
          </p:txBody>
        </p:sp>
        <p:pic>
          <p:nvPicPr>
            <p:cNvPr id="60" name="Picture 5" descr="C:\Users\ikkinallego\Downloads\email5 (1).png"/>
            <p:cNvPicPr>
              <a:picLocks noChangeAspect="1" noChangeArrowheads="1"/>
            </p:cNvPicPr>
            <p:nvPr/>
          </p:nvPicPr>
          <p:blipFill>
            <a:blip r:embed="rId6" cstate="print">
              <a:duotone>
                <a:schemeClr val="accent3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7">
                      <a14:imgEffect>
                        <a14:brightnessContrast bright="100000" contrast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40744" y="8560580"/>
              <a:ext cx="461713" cy="46171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1" name="Rectangle 60"/>
            <p:cNvSpPr/>
            <p:nvPr/>
          </p:nvSpPr>
          <p:spPr>
            <a:xfrm>
              <a:off x="166004" y="9073723"/>
              <a:ext cx="2411193" cy="24622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PH" sz="11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mail@mail.com</a:t>
              </a:r>
            </a:p>
          </p:txBody>
        </p:sp>
      </p:grpSp>
      <p:sp>
        <p:nvSpPr>
          <p:cNvPr id="64" name="Прямоугольный треугольник 15"/>
          <p:cNvSpPr/>
          <p:nvPr/>
        </p:nvSpPr>
        <p:spPr>
          <a:xfrm flipV="1">
            <a:off x="0" y="10220"/>
            <a:ext cx="7562850" cy="1800200"/>
          </a:xfrm>
          <a:prstGeom prst="rtTriangle">
            <a:avLst/>
          </a:prstGeom>
          <a:solidFill>
            <a:schemeClr val="accent3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5" name="Прямоугольник 47"/>
          <p:cNvSpPr/>
          <p:nvPr/>
        </p:nvSpPr>
        <p:spPr>
          <a:xfrm>
            <a:off x="-603448" y="-2182"/>
            <a:ext cx="691276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0" cap="none" spc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Miguel SANTOS</a:t>
            </a:r>
            <a:endParaRPr lang="ru-RU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426043" y="696819"/>
            <a:ext cx="3590969" cy="57899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pPr algn="ctr"/>
            <a:r>
              <a:rPr lang="en-PH" sz="2000" b="1" spc="327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Cargo</a:t>
            </a:r>
          </a:p>
        </p:txBody>
      </p:sp>
      <p:sp>
        <p:nvSpPr>
          <p:cNvPr id="67" name="Rectangle 66"/>
          <p:cNvSpPr/>
          <p:nvPr/>
        </p:nvSpPr>
        <p:spPr>
          <a:xfrm>
            <a:off x="696186" y="1810420"/>
            <a:ext cx="2259481" cy="1615851"/>
          </a:xfrm>
          <a:prstGeom prst="rect">
            <a:avLst/>
          </a:prstGeom>
          <a:pattFill prst="narVert">
            <a:fgClr>
              <a:srgbClr val="4F6228"/>
            </a:fgClr>
            <a:bgClr>
              <a:prstClr val="white"/>
            </a:bgClr>
          </a:pattFill>
          <a:ln>
            <a:noFill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2" name="Rectangle 90"/>
          <p:cNvSpPr/>
          <p:nvPr/>
        </p:nvSpPr>
        <p:spPr>
          <a:xfrm>
            <a:off x="3882927" y="5306667"/>
            <a:ext cx="3522514" cy="3316807"/>
          </a:xfrm>
          <a:prstGeom prst="rect">
            <a:avLst/>
          </a:prstGeom>
        </p:spPr>
        <p:txBody>
          <a:bodyPr wrap="square" lIns="99569" tIns="49785" rIns="99569" bIns="49785">
            <a:spAutoFit/>
          </a:bodyPr>
          <a:lstStyle/>
          <a:p>
            <a:r>
              <a:rPr lang="en-US" sz="1100" b="1" i="1" dirty="0">
                <a:solidFill>
                  <a:srgbClr val="000000"/>
                </a:solidFill>
                <a:cs typeface="Calibri"/>
              </a:rPr>
              <a:t>NOME DA EMPRESA | </a:t>
            </a:r>
            <a:r>
              <a:rPr lang="en-US" sz="1100" b="1" i="1" dirty="0">
                <a:cs typeface="Calibri"/>
              </a:rPr>
              <a:t>2000 – 2003 - </a:t>
            </a:r>
            <a:r>
              <a:rPr lang="pt-BR" sz="1100" i="1" dirty="0">
                <a:solidFill>
                  <a:schemeClr val="bg1">
                    <a:lumMod val="50000"/>
                  </a:schemeClr>
                </a:solidFill>
                <a:cs typeface="Calibri"/>
              </a:rPr>
              <a:t>Cargo</a:t>
            </a:r>
            <a:endParaRPr lang="fr-FR" sz="1100" i="1" dirty="0">
              <a:solidFill>
                <a:schemeClr val="bg1">
                  <a:lumMod val="50000"/>
                </a:schemeClr>
              </a:solidFill>
              <a:cs typeface="Calibri"/>
            </a:endParaRPr>
          </a:p>
          <a:p>
            <a:r>
              <a:rPr lang="pt-B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Descrever as atividades exercidas no cargo, listando suas atribuições e resultados obtidos, de preferência quantificando-os.</a:t>
            </a:r>
          </a:p>
          <a:p>
            <a:endParaRPr lang="fr-FR" sz="1100" b="1" dirty="0">
              <a:latin typeface="Arial"/>
              <a:ea typeface="Calibri"/>
              <a:cs typeface="Times New Roman"/>
            </a:endParaRPr>
          </a:p>
          <a:p>
            <a:r>
              <a:rPr lang="en-US" sz="1100" b="1" i="1" dirty="0">
                <a:solidFill>
                  <a:srgbClr val="000000"/>
                </a:solidFill>
                <a:cs typeface="Calibri"/>
              </a:rPr>
              <a:t>NOME DA EMPRESA | </a:t>
            </a:r>
            <a:r>
              <a:rPr lang="en-US" sz="1100" b="1" i="1" dirty="0">
                <a:cs typeface="Calibri"/>
              </a:rPr>
              <a:t>2000 – 2003 - </a:t>
            </a:r>
            <a:r>
              <a:rPr lang="pt-BR" sz="1100" i="1" dirty="0">
                <a:solidFill>
                  <a:schemeClr val="bg1">
                    <a:lumMod val="50000"/>
                  </a:schemeClr>
                </a:solidFill>
                <a:cs typeface="Calibri"/>
              </a:rPr>
              <a:t>Cargo</a:t>
            </a:r>
            <a:endParaRPr lang="fr-FR" sz="1100" i="1" dirty="0">
              <a:solidFill>
                <a:schemeClr val="bg1">
                  <a:lumMod val="50000"/>
                </a:schemeClr>
              </a:solidFill>
              <a:cs typeface="Calibri"/>
            </a:endParaRPr>
          </a:p>
          <a:p>
            <a:r>
              <a:rPr lang="pt-B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Descrever as atividades exercidas no cargo, listando suas atribuições e resultados obtidos, de preferência quantificando-os.</a:t>
            </a:r>
          </a:p>
          <a:p>
            <a:endParaRPr lang="fr-FR" sz="1100" b="1" dirty="0">
              <a:latin typeface="Arial"/>
              <a:ea typeface="Calibri"/>
              <a:cs typeface="Times New Roman"/>
            </a:endParaRPr>
          </a:p>
          <a:p>
            <a:r>
              <a:rPr lang="en-US" sz="1100" b="1" i="1" dirty="0">
                <a:solidFill>
                  <a:srgbClr val="000000"/>
                </a:solidFill>
                <a:cs typeface="Calibri"/>
              </a:rPr>
              <a:t>NOME DA EMPRESA | </a:t>
            </a:r>
            <a:r>
              <a:rPr lang="en-US" sz="1100" b="1" i="1" dirty="0">
                <a:cs typeface="Calibri"/>
              </a:rPr>
              <a:t>2000 – 2003 - </a:t>
            </a:r>
            <a:r>
              <a:rPr lang="pt-BR" sz="1100" i="1" dirty="0">
                <a:solidFill>
                  <a:schemeClr val="bg1">
                    <a:lumMod val="50000"/>
                  </a:schemeClr>
                </a:solidFill>
                <a:cs typeface="Calibri"/>
              </a:rPr>
              <a:t>Cargo</a:t>
            </a:r>
            <a:endParaRPr lang="fr-FR" sz="1100" i="1" dirty="0">
              <a:solidFill>
                <a:schemeClr val="bg1">
                  <a:lumMod val="50000"/>
                </a:schemeClr>
              </a:solidFill>
              <a:cs typeface="Calibri"/>
            </a:endParaRPr>
          </a:p>
          <a:p>
            <a:r>
              <a:rPr lang="pt-B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Descrever as atividades exercidas no cargo, listando suas atribuições e resultados obtidos, de preferência quantificando-os.</a:t>
            </a:r>
          </a:p>
          <a:p>
            <a:endParaRPr lang="pt-BR" sz="1100" dirty="0">
              <a:solidFill>
                <a:schemeClr val="tx1">
                  <a:lumMod val="75000"/>
                  <a:lumOff val="25000"/>
                </a:schemeClr>
              </a:solidFill>
              <a:cs typeface="Calibri"/>
            </a:endParaRPr>
          </a:p>
          <a:p>
            <a:r>
              <a:rPr lang="en-US" sz="1100" b="1" i="1" dirty="0">
                <a:solidFill>
                  <a:srgbClr val="000000"/>
                </a:solidFill>
                <a:cs typeface="Calibri"/>
              </a:rPr>
              <a:t>NOME DA EMPRESA | </a:t>
            </a:r>
            <a:r>
              <a:rPr lang="en-US" sz="1100" b="1" i="1" dirty="0">
                <a:cs typeface="Calibri"/>
              </a:rPr>
              <a:t>2000 – 2003 - </a:t>
            </a:r>
            <a:r>
              <a:rPr lang="pt-BR" sz="1100" i="1" dirty="0">
                <a:solidFill>
                  <a:schemeClr val="bg1">
                    <a:lumMod val="50000"/>
                  </a:schemeClr>
                </a:solidFill>
                <a:cs typeface="Calibri"/>
              </a:rPr>
              <a:t>Cargo</a:t>
            </a:r>
            <a:endParaRPr lang="fr-FR" sz="1100" i="1" dirty="0">
              <a:solidFill>
                <a:schemeClr val="bg1">
                  <a:lumMod val="50000"/>
                </a:schemeClr>
              </a:solidFill>
              <a:cs typeface="Calibri"/>
            </a:endParaRPr>
          </a:p>
          <a:p>
            <a:r>
              <a:rPr lang="pt-B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Descrever as atividades exercidas no cargo, listando suas atribuições e resultados obtidos, de preferência quantificando-os.</a:t>
            </a:r>
            <a:endParaRPr lang="fr-FR" sz="1100" b="1" dirty="0">
              <a:latin typeface="Arial"/>
              <a:ea typeface="Calibri"/>
              <a:cs typeface="Times New Roman"/>
            </a:endParaRPr>
          </a:p>
        </p:txBody>
      </p:sp>
      <p:sp>
        <p:nvSpPr>
          <p:cNvPr id="63" name="Text Box 189"/>
          <p:cNvSpPr txBox="1"/>
          <p:nvPr/>
        </p:nvSpPr>
        <p:spPr>
          <a:xfrm>
            <a:off x="3854352" y="2553590"/>
            <a:ext cx="3515616" cy="2279243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9569" tIns="49785" rIns="99569" bIns="49785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fr-FR" sz="1100" b="1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+mn-lt"/>
                <a:cs typeface="Calibri"/>
              </a:rPr>
              <a:t>CURSO</a:t>
            </a:r>
            <a:r>
              <a:rPr lang="fr-FR" sz="1100" b="1" dirty="0">
                <a:solidFill>
                  <a:srgbClr val="000000"/>
                </a:solidFill>
                <a:effectLst/>
                <a:latin typeface="+mn-lt"/>
                <a:cs typeface="Calibri"/>
              </a:rPr>
              <a:t>| 2000 – 2003</a:t>
            </a:r>
          </a:p>
          <a:p>
            <a:r>
              <a:rPr lang="pt-BR" sz="1100" dirty="0">
                <a:solidFill>
                  <a:srgbClr val="404040"/>
                </a:solidFill>
                <a:cs typeface="Calibri"/>
              </a:rPr>
              <a:t>Descrever as características do curso: instituição, diploma obtido, etc.</a:t>
            </a:r>
          </a:p>
          <a:p>
            <a:endParaRPr lang="fr-FR" sz="1100" dirty="0">
              <a:solidFill>
                <a:srgbClr val="404040"/>
              </a:solidFill>
              <a:effectLst/>
              <a:latin typeface="+mn-lt"/>
              <a:cs typeface="Calibri"/>
            </a:endParaRPr>
          </a:p>
          <a:p>
            <a:r>
              <a:rPr lang="fr-FR" sz="1100" b="1" dirty="0">
                <a:solidFill>
                  <a:schemeClr val="tx1">
                    <a:lumMod val="50000"/>
                    <a:lumOff val="50000"/>
                  </a:schemeClr>
                </a:solidFill>
                <a:cs typeface="Calibri"/>
              </a:rPr>
              <a:t>CURSO</a:t>
            </a:r>
            <a:r>
              <a:rPr lang="fr-FR" sz="1100" b="1" dirty="0">
                <a:solidFill>
                  <a:srgbClr val="000000"/>
                </a:solidFill>
                <a:cs typeface="Calibri"/>
              </a:rPr>
              <a:t>| 2000 – 2003</a:t>
            </a:r>
          </a:p>
          <a:p>
            <a:r>
              <a:rPr lang="pt-BR" sz="1100" dirty="0">
                <a:solidFill>
                  <a:srgbClr val="404040"/>
                </a:solidFill>
                <a:cs typeface="Calibri"/>
              </a:rPr>
              <a:t>Descrever as características do curso: instituição, diploma obtido, etc.</a:t>
            </a:r>
          </a:p>
          <a:p>
            <a:endParaRPr lang="fr-FR" sz="1100" dirty="0">
              <a:solidFill>
                <a:srgbClr val="404040"/>
              </a:solidFill>
              <a:effectLst/>
              <a:latin typeface="+mn-lt"/>
              <a:cs typeface="Calibri"/>
            </a:endParaRPr>
          </a:p>
          <a:p>
            <a:r>
              <a:rPr lang="fr-FR" sz="1100" b="1" dirty="0">
                <a:solidFill>
                  <a:schemeClr val="tx1">
                    <a:lumMod val="50000"/>
                    <a:lumOff val="50000"/>
                  </a:schemeClr>
                </a:solidFill>
                <a:cs typeface="Calibri"/>
              </a:rPr>
              <a:t>CURSO</a:t>
            </a:r>
            <a:r>
              <a:rPr lang="fr-FR" sz="1100" b="1" dirty="0">
                <a:solidFill>
                  <a:srgbClr val="000000"/>
                </a:solidFill>
                <a:cs typeface="Calibri"/>
              </a:rPr>
              <a:t>| 2000 – 2003</a:t>
            </a:r>
          </a:p>
          <a:p>
            <a:r>
              <a:rPr lang="pt-BR" sz="1100" dirty="0">
                <a:solidFill>
                  <a:srgbClr val="404040"/>
                </a:solidFill>
                <a:cs typeface="Calibri"/>
              </a:rPr>
              <a:t>Descrever as características do curso: instituição, diploma obtido, etc.</a:t>
            </a:r>
          </a:p>
          <a:p>
            <a:endParaRPr lang="fr-FR" sz="1100" dirty="0">
              <a:solidFill>
                <a:srgbClr val="404040"/>
              </a:solidFill>
              <a:effectLst/>
              <a:latin typeface="+mn-lt"/>
              <a:cs typeface="Calibri"/>
            </a:endParaRPr>
          </a:p>
        </p:txBody>
      </p:sp>
      <p:sp>
        <p:nvSpPr>
          <p:cNvPr id="69" name="Text Box 5"/>
          <p:cNvSpPr txBox="1">
            <a:spLocks noChangeArrowheads="1"/>
          </p:cNvSpPr>
          <p:nvPr/>
        </p:nvSpPr>
        <p:spPr bwMode="auto">
          <a:xfrm>
            <a:off x="3856086" y="1119957"/>
            <a:ext cx="3544887" cy="690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pt-BR" sz="1100" dirty="0">
                <a:cs typeface="Calibri"/>
              </a:rPr>
              <a:t>Descrever brevemente sua trajetória profissional, suas habilidades e competências chave para o cargo pretendido e seus objetivos de carreira. Esta é uma introdução à sua carta de apresentação.</a:t>
            </a:r>
          </a:p>
        </p:txBody>
      </p:sp>
    </p:spTree>
    <p:extLst>
      <p:ext uri="{BB962C8B-B14F-4D97-AF65-F5344CB8AC3E}">
        <p14:creationId xmlns:p14="http://schemas.microsoft.com/office/powerpoint/2010/main" val="3314401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8645443-5F16-9244-A209-BAE520965B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8143" y="679622"/>
            <a:ext cx="6806565" cy="8868401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b="1" dirty="0" err="1"/>
              <a:t>Querido</a:t>
            </a:r>
            <a:r>
              <a:rPr lang="fr-FR" b="1" dirty="0"/>
              <a:t> </a:t>
            </a:r>
            <a:r>
              <a:rPr lang="fr-FR" b="1" dirty="0" err="1"/>
              <a:t>candidato</a:t>
            </a:r>
            <a:endParaRPr lang="fr-FR" b="1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 err="1"/>
              <a:t>Obrigado</a:t>
            </a:r>
            <a:r>
              <a:rPr lang="fr-FR" dirty="0"/>
              <a:t> </a:t>
            </a:r>
            <a:r>
              <a:rPr lang="fr-FR" dirty="0" err="1"/>
              <a:t>por</a:t>
            </a:r>
            <a:r>
              <a:rPr lang="fr-FR" dirty="0"/>
              <a:t> </a:t>
            </a:r>
            <a:r>
              <a:rPr lang="fr-FR" dirty="0" err="1"/>
              <a:t>baixar</a:t>
            </a:r>
            <a:r>
              <a:rPr lang="fr-FR" dirty="0"/>
              <a:t> este </a:t>
            </a:r>
            <a:r>
              <a:rPr lang="fr-FR" dirty="0" err="1"/>
              <a:t>modelo</a:t>
            </a:r>
            <a:r>
              <a:rPr lang="fr-FR" dirty="0"/>
              <a:t> de </a:t>
            </a:r>
            <a:r>
              <a:rPr lang="fr-FR" dirty="0" err="1"/>
              <a:t>nosso</a:t>
            </a:r>
            <a:r>
              <a:rPr lang="fr-FR" dirty="0"/>
              <a:t> site. </a:t>
            </a:r>
            <a:r>
              <a:rPr lang="fr-FR" dirty="0" err="1"/>
              <a:t>Esperamos</a:t>
            </a:r>
            <a:r>
              <a:rPr lang="fr-FR" dirty="0"/>
              <a:t> que </a:t>
            </a:r>
            <a:r>
              <a:rPr lang="fr-FR" dirty="0" err="1"/>
              <a:t>ajude</a:t>
            </a:r>
            <a:r>
              <a:rPr lang="fr-FR" dirty="0"/>
              <a:t> </a:t>
            </a:r>
            <a:r>
              <a:rPr lang="fr-FR" dirty="0" err="1"/>
              <a:t>você</a:t>
            </a:r>
            <a:r>
              <a:rPr lang="fr-FR" dirty="0"/>
              <a:t> a </a:t>
            </a:r>
            <a:r>
              <a:rPr lang="fr-FR" dirty="0" err="1"/>
              <a:t>mostrar</a:t>
            </a:r>
            <a:r>
              <a:rPr lang="fr-FR" dirty="0"/>
              <a:t> </a:t>
            </a:r>
            <a:r>
              <a:rPr lang="fr-FR" dirty="0" err="1"/>
              <a:t>seu</a:t>
            </a:r>
            <a:r>
              <a:rPr lang="fr-FR" dirty="0"/>
              <a:t> </a:t>
            </a:r>
            <a:r>
              <a:rPr lang="fr-FR" dirty="0" err="1"/>
              <a:t>currículo</a:t>
            </a:r>
            <a:r>
              <a:rPr lang="fr-FR" dirty="0"/>
              <a:t>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Reserve </a:t>
            </a:r>
            <a:r>
              <a:rPr lang="fr-FR" dirty="0" err="1"/>
              <a:t>um</a:t>
            </a:r>
            <a:r>
              <a:rPr lang="fr-FR" dirty="0"/>
              <a:t> tempo para </a:t>
            </a:r>
            <a:r>
              <a:rPr lang="fr-FR" dirty="0" err="1"/>
              <a:t>escrever</a:t>
            </a:r>
            <a:r>
              <a:rPr lang="fr-FR" dirty="0"/>
              <a:t> </a:t>
            </a:r>
            <a:r>
              <a:rPr lang="fr-FR" dirty="0" err="1"/>
              <a:t>seu</a:t>
            </a:r>
            <a:r>
              <a:rPr lang="fr-FR" dirty="0"/>
              <a:t> </a:t>
            </a:r>
            <a:r>
              <a:rPr lang="fr-FR" dirty="0" err="1"/>
              <a:t>aplicativo</a:t>
            </a:r>
            <a:r>
              <a:rPr lang="fr-FR" dirty="0"/>
              <a:t> com </a:t>
            </a:r>
            <a:r>
              <a:rPr lang="fr-FR" dirty="0" err="1"/>
              <a:t>cuidado</a:t>
            </a:r>
            <a:r>
              <a:rPr lang="fr-FR" dirty="0"/>
              <a:t>, pois </a:t>
            </a:r>
            <a:r>
              <a:rPr lang="fr-FR" dirty="0" err="1"/>
              <a:t>ele</a:t>
            </a:r>
            <a:r>
              <a:rPr lang="fr-FR" dirty="0"/>
              <a:t> </a:t>
            </a:r>
            <a:r>
              <a:rPr lang="fr-FR" dirty="0" err="1"/>
              <a:t>descreve</a:t>
            </a:r>
            <a:r>
              <a:rPr lang="fr-FR" dirty="0"/>
              <a:t> sua </a:t>
            </a:r>
            <a:r>
              <a:rPr lang="fr-FR" dirty="0" err="1"/>
              <a:t>experiência</a:t>
            </a:r>
            <a:r>
              <a:rPr lang="fr-FR" dirty="0"/>
              <a:t> </a:t>
            </a:r>
            <a:r>
              <a:rPr lang="fr-FR" dirty="0" err="1"/>
              <a:t>profissional</a:t>
            </a:r>
            <a:r>
              <a:rPr lang="fr-FR" dirty="0"/>
              <a:t> e sua </a:t>
            </a:r>
            <a:r>
              <a:rPr lang="fr-FR" dirty="0" err="1"/>
              <a:t>personalidade</a:t>
            </a:r>
            <a:r>
              <a:rPr lang="fr-FR" dirty="0"/>
              <a:t>.</a:t>
            </a:r>
          </a:p>
          <a:p>
            <a:pPr marL="0" indent="0">
              <a:buNone/>
            </a:pPr>
            <a:r>
              <a:rPr lang="fr-FR" dirty="0" err="1"/>
              <a:t>Lembre</a:t>
            </a:r>
            <a:r>
              <a:rPr lang="fr-FR" dirty="0"/>
              <a:t>-se de que </a:t>
            </a:r>
            <a:r>
              <a:rPr lang="fr-FR" dirty="0" err="1"/>
              <a:t>um</a:t>
            </a:r>
            <a:r>
              <a:rPr lang="fr-FR" dirty="0"/>
              <a:t> </a:t>
            </a:r>
            <a:r>
              <a:rPr lang="fr-FR" dirty="0" err="1"/>
              <a:t>bom</a:t>
            </a:r>
            <a:r>
              <a:rPr lang="fr-FR" dirty="0"/>
              <a:t> </a:t>
            </a:r>
            <a:r>
              <a:rPr lang="fr-FR" dirty="0" err="1"/>
              <a:t>aplicativo</a:t>
            </a:r>
            <a:r>
              <a:rPr lang="fr-FR" dirty="0"/>
              <a:t> </a:t>
            </a:r>
            <a:r>
              <a:rPr lang="fr-FR" dirty="0" err="1"/>
              <a:t>é</a:t>
            </a:r>
            <a:r>
              <a:rPr lang="fr-FR" dirty="0"/>
              <a:t> </a:t>
            </a:r>
            <a:r>
              <a:rPr lang="fr-FR" dirty="0" err="1"/>
              <a:t>um</a:t>
            </a:r>
            <a:r>
              <a:rPr lang="fr-FR" dirty="0"/>
              <a:t> </a:t>
            </a:r>
            <a:r>
              <a:rPr lang="fr-FR" dirty="0" err="1"/>
              <a:t>aplicativo</a:t>
            </a:r>
            <a:r>
              <a:rPr lang="fr-FR" dirty="0"/>
              <a:t> </a:t>
            </a:r>
            <a:r>
              <a:rPr lang="fr-FR" dirty="0" err="1"/>
              <a:t>personalizado</a:t>
            </a:r>
            <a:r>
              <a:rPr lang="fr-FR" dirty="0"/>
              <a:t>!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Se </a:t>
            </a:r>
            <a:r>
              <a:rPr lang="fr-FR" dirty="0" err="1"/>
              <a:t>precisar</a:t>
            </a:r>
            <a:r>
              <a:rPr lang="fr-FR" dirty="0"/>
              <a:t> de </a:t>
            </a:r>
            <a:r>
              <a:rPr lang="fr-FR" dirty="0" err="1"/>
              <a:t>outros</a:t>
            </a:r>
            <a:r>
              <a:rPr lang="fr-FR" dirty="0"/>
              <a:t> </a:t>
            </a:r>
            <a:r>
              <a:rPr lang="fr-FR" dirty="0" err="1"/>
              <a:t>modelos</a:t>
            </a:r>
            <a:r>
              <a:rPr lang="fr-FR" dirty="0"/>
              <a:t>, volte </a:t>
            </a:r>
            <a:r>
              <a:rPr lang="fr-FR" dirty="0" err="1"/>
              <a:t>ao</a:t>
            </a:r>
            <a:r>
              <a:rPr lang="fr-FR" dirty="0"/>
              <a:t> </a:t>
            </a:r>
            <a:r>
              <a:rPr lang="fr-FR" dirty="0" err="1"/>
              <a:t>nosso</a:t>
            </a:r>
            <a:r>
              <a:rPr lang="fr-FR" dirty="0"/>
              <a:t> site : </a:t>
            </a:r>
            <a:r>
              <a:rPr lang="fr-FR" dirty="0">
                <a:hlinkClick r:id="rId2"/>
              </a:rPr>
              <a:t>HTTPS://WWW.EXEMPLODECV.COM</a:t>
            </a:r>
            <a:r>
              <a:rPr lang="fr-FR" dirty="0"/>
              <a:t> 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---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b="1" dirty="0"/>
              <a:t>Copyright EXEMPLODECV.COM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Os </a:t>
            </a:r>
            <a:r>
              <a:rPr lang="fr-FR" dirty="0" err="1"/>
              <a:t>conteúdos</a:t>
            </a:r>
            <a:r>
              <a:rPr lang="fr-FR" dirty="0"/>
              <a:t> </a:t>
            </a:r>
            <a:r>
              <a:rPr lang="fr-FR" dirty="0" err="1"/>
              <a:t>publicados</a:t>
            </a:r>
            <a:r>
              <a:rPr lang="fr-FR" dirty="0"/>
              <a:t> no </a:t>
            </a:r>
            <a:r>
              <a:rPr lang="fr-FR" dirty="0" err="1"/>
              <a:t>nosso</a:t>
            </a:r>
            <a:r>
              <a:rPr lang="fr-FR" dirty="0"/>
              <a:t> site (</a:t>
            </a:r>
            <a:r>
              <a:rPr lang="fr-FR" dirty="0" err="1"/>
              <a:t>modelos</a:t>
            </a:r>
            <a:r>
              <a:rPr lang="fr-FR" dirty="0"/>
              <a:t> de CV, </a:t>
            </a:r>
            <a:r>
              <a:rPr lang="fr-FR" dirty="0" err="1"/>
              <a:t>modelos</a:t>
            </a:r>
            <a:r>
              <a:rPr lang="fr-FR" dirty="0"/>
              <a:t> de cartas, </a:t>
            </a:r>
            <a:r>
              <a:rPr lang="fr-FR" dirty="0" err="1"/>
              <a:t>artigos</a:t>
            </a:r>
            <a:r>
              <a:rPr lang="fr-FR" dirty="0"/>
              <a:t>, etc.) </a:t>
            </a:r>
            <a:r>
              <a:rPr lang="fr-FR" dirty="0" err="1"/>
              <a:t>são</a:t>
            </a:r>
            <a:r>
              <a:rPr lang="fr-FR" dirty="0"/>
              <a:t> </a:t>
            </a:r>
            <a:r>
              <a:rPr lang="fr-FR" dirty="0" err="1"/>
              <a:t>propriedade</a:t>
            </a:r>
            <a:r>
              <a:rPr lang="fr-FR" dirty="0"/>
              <a:t> da </a:t>
            </a:r>
            <a:r>
              <a:rPr lang="fr-FR" dirty="0" err="1"/>
              <a:t>EXEMPLODECV.com</a:t>
            </a:r>
            <a:r>
              <a:rPr lang="fr-FR" dirty="0"/>
              <a:t>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b="1" dirty="0">
                <a:solidFill>
                  <a:srgbClr val="00B050"/>
                </a:solidFill>
              </a:rPr>
              <a:t>O</a:t>
            </a:r>
            <a:r>
              <a:rPr lang="fr-FR" dirty="0"/>
              <a:t>     </a:t>
            </a:r>
            <a:r>
              <a:rPr lang="fr-FR" dirty="0" err="1"/>
              <a:t>Seu</a:t>
            </a:r>
            <a:r>
              <a:rPr lang="fr-FR" dirty="0"/>
              <a:t> </a:t>
            </a:r>
            <a:r>
              <a:rPr lang="fr-FR" dirty="0" err="1"/>
              <a:t>uso</a:t>
            </a:r>
            <a:r>
              <a:rPr lang="fr-FR" dirty="0"/>
              <a:t> </a:t>
            </a:r>
            <a:r>
              <a:rPr lang="fr-FR" dirty="0" err="1"/>
              <a:t>é</a:t>
            </a:r>
            <a:r>
              <a:rPr lang="fr-FR" dirty="0"/>
              <a:t> </a:t>
            </a:r>
            <a:r>
              <a:rPr lang="fr-FR" dirty="0" err="1"/>
              <a:t>limitado</a:t>
            </a:r>
            <a:r>
              <a:rPr lang="fr-FR" dirty="0"/>
              <a:t> </a:t>
            </a:r>
            <a:r>
              <a:rPr lang="fr-FR" dirty="0" err="1"/>
              <a:t>ao</a:t>
            </a:r>
            <a:r>
              <a:rPr lang="fr-FR" dirty="0"/>
              <a:t> </a:t>
            </a:r>
            <a:r>
              <a:rPr lang="fr-FR" dirty="0" err="1"/>
              <a:t>uso</a:t>
            </a:r>
            <a:r>
              <a:rPr lang="fr-FR" dirty="0"/>
              <a:t> </a:t>
            </a:r>
            <a:r>
              <a:rPr lang="fr-FR" dirty="0" err="1"/>
              <a:t>estritamente</a:t>
            </a:r>
            <a:r>
              <a:rPr lang="fr-FR" dirty="0"/>
              <a:t> </a:t>
            </a:r>
            <a:r>
              <a:rPr lang="fr-FR" dirty="0" err="1"/>
              <a:t>pessoal</a:t>
            </a:r>
            <a:r>
              <a:rPr lang="fr-FR" dirty="0"/>
              <a:t>.</a:t>
            </a:r>
          </a:p>
          <a:p>
            <a:pPr marL="0" indent="0">
              <a:buNone/>
            </a:pPr>
            <a:r>
              <a:rPr lang="fr-FR" b="1" dirty="0">
                <a:solidFill>
                  <a:srgbClr val="FF0000"/>
                </a:solidFill>
              </a:rPr>
              <a:t>X</a:t>
            </a:r>
            <a:r>
              <a:rPr lang="fr-FR" dirty="0"/>
              <a:t>     </a:t>
            </a:r>
            <a:r>
              <a:rPr lang="fr-FR" dirty="0" err="1"/>
              <a:t>É</a:t>
            </a:r>
            <a:r>
              <a:rPr lang="fr-FR" dirty="0"/>
              <a:t> </a:t>
            </a:r>
            <a:r>
              <a:rPr lang="fr-FR" dirty="0" err="1"/>
              <a:t>proibido</a:t>
            </a:r>
            <a:r>
              <a:rPr lang="fr-FR" dirty="0"/>
              <a:t> </a:t>
            </a:r>
            <a:r>
              <a:rPr lang="fr-FR" dirty="0" err="1"/>
              <a:t>distribuir</a:t>
            </a:r>
            <a:r>
              <a:rPr lang="fr-FR" dirty="0"/>
              <a:t>, </a:t>
            </a:r>
            <a:r>
              <a:rPr lang="fr-FR" dirty="0" err="1"/>
              <a:t>publicar</a:t>
            </a:r>
            <a:r>
              <a:rPr lang="fr-FR" dirty="0"/>
              <a:t> ou </a:t>
            </a:r>
            <a:r>
              <a:rPr lang="fr-FR" dirty="0" err="1"/>
              <a:t>redistribuí</a:t>
            </a:r>
            <a:r>
              <a:rPr lang="fr-FR" dirty="0"/>
              <a:t>-los </a:t>
            </a:r>
            <a:r>
              <a:rPr lang="fr-FR" dirty="0" err="1"/>
              <a:t>sem</a:t>
            </a:r>
            <a:r>
              <a:rPr lang="fr-FR" dirty="0"/>
              <a:t> o </a:t>
            </a:r>
            <a:r>
              <a:rPr lang="fr-FR" dirty="0" err="1"/>
              <a:t>nosso</a:t>
            </a:r>
            <a:r>
              <a:rPr lang="fr-FR" dirty="0"/>
              <a:t> </a:t>
            </a:r>
            <a:r>
              <a:rPr lang="fr-FR" dirty="0" err="1"/>
              <a:t>consentimento</a:t>
            </a:r>
            <a:r>
              <a:rPr lang="fr-FR" dirty="0"/>
              <a:t>.</a:t>
            </a:r>
          </a:p>
          <a:p>
            <a:pPr marL="0" indent="0">
              <a:buNone/>
            </a:pPr>
            <a:r>
              <a:rPr lang="fr-FR" b="1" dirty="0">
                <a:solidFill>
                  <a:srgbClr val="FF0000"/>
                </a:solidFill>
              </a:rPr>
              <a:t>X</a:t>
            </a:r>
            <a:r>
              <a:rPr lang="fr-FR" dirty="0"/>
              <a:t>     </a:t>
            </a:r>
            <a:r>
              <a:rPr lang="fr-FR" dirty="0" err="1"/>
              <a:t>Também</a:t>
            </a:r>
            <a:r>
              <a:rPr lang="fr-FR" dirty="0"/>
              <a:t> </a:t>
            </a:r>
            <a:r>
              <a:rPr lang="fr-FR" dirty="0" err="1"/>
              <a:t>é</a:t>
            </a:r>
            <a:r>
              <a:rPr lang="fr-FR" dirty="0"/>
              <a:t> </a:t>
            </a:r>
            <a:r>
              <a:rPr lang="fr-FR" dirty="0" err="1"/>
              <a:t>proibido</a:t>
            </a:r>
            <a:r>
              <a:rPr lang="fr-FR" dirty="0"/>
              <a:t> dar </a:t>
            </a:r>
            <a:r>
              <a:rPr lang="fr-FR" dirty="0" err="1"/>
              <a:t>acesso</a:t>
            </a:r>
            <a:r>
              <a:rPr lang="fr-FR" dirty="0"/>
              <a:t> </a:t>
            </a:r>
            <a:r>
              <a:rPr lang="fr-FR" dirty="0" err="1"/>
              <a:t>ao</a:t>
            </a:r>
            <a:r>
              <a:rPr lang="fr-FR" dirty="0"/>
              <a:t> </a:t>
            </a:r>
            <a:r>
              <a:rPr lang="fr-FR" dirty="0" err="1"/>
              <a:t>link</a:t>
            </a:r>
            <a:r>
              <a:rPr lang="fr-FR" dirty="0"/>
              <a:t> de </a:t>
            </a:r>
            <a:r>
              <a:rPr lang="fr-FR" dirty="0" err="1"/>
              <a:t>download</a:t>
            </a:r>
            <a:r>
              <a:rPr lang="fr-FR" dirty="0"/>
              <a:t> ou </a:t>
            </a:r>
            <a:r>
              <a:rPr lang="fr-FR" dirty="0" err="1"/>
              <a:t>ao</a:t>
            </a:r>
            <a:r>
              <a:rPr lang="fr-FR" dirty="0"/>
              <a:t> </a:t>
            </a:r>
            <a:r>
              <a:rPr lang="fr-FR" dirty="0" err="1"/>
              <a:t>link</a:t>
            </a:r>
            <a:r>
              <a:rPr lang="fr-FR" dirty="0"/>
              <a:t> de </a:t>
            </a:r>
            <a:r>
              <a:rPr lang="fr-FR" dirty="0" err="1"/>
              <a:t>edição</a:t>
            </a:r>
            <a:r>
              <a:rPr lang="fr-FR" dirty="0"/>
              <a:t>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 err="1"/>
              <a:t>Conteúdo</a:t>
            </a:r>
            <a:r>
              <a:rPr lang="fr-FR" dirty="0"/>
              <a:t> </a:t>
            </a:r>
            <a:r>
              <a:rPr lang="fr-FR" dirty="0" err="1"/>
              <a:t>depositado</a:t>
            </a:r>
            <a:r>
              <a:rPr lang="fr-FR" dirty="0"/>
              <a:t> </a:t>
            </a:r>
            <a:r>
              <a:rPr lang="fr-FR" dirty="0" err="1"/>
              <a:t>em</a:t>
            </a:r>
            <a:r>
              <a:rPr lang="fr-FR" dirty="0"/>
              <a:t> 180 </a:t>
            </a:r>
            <a:r>
              <a:rPr lang="fr-FR" dirty="0" err="1"/>
              <a:t>países</a:t>
            </a:r>
            <a:r>
              <a:rPr lang="fr-FR" dirty="0"/>
              <a:t> </a:t>
            </a:r>
            <a:r>
              <a:rPr lang="fr-FR" dirty="0" err="1"/>
              <a:t>perante</a:t>
            </a:r>
            <a:r>
              <a:rPr lang="fr-FR" dirty="0"/>
              <a:t> </a:t>
            </a:r>
            <a:r>
              <a:rPr lang="fr-FR" dirty="0" err="1"/>
              <a:t>um</a:t>
            </a:r>
            <a:r>
              <a:rPr lang="fr-FR" dirty="0"/>
              <a:t> </a:t>
            </a:r>
            <a:r>
              <a:rPr lang="fr-FR" dirty="0" err="1"/>
              <a:t>oficial</a:t>
            </a:r>
            <a:r>
              <a:rPr lang="fr-FR" dirty="0"/>
              <a:t> de </a:t>
            </a:r>
            <a:r>
              <a:rPr lang="fr-FR" dirty="0" err="1"/>
              <a:t>justiça</a:t>
            </a:r>
            <a:r>
              <a:rPr lang="fr-FR" dirty="0"/>
              <a:t>. </a:t>
            </a:r>
            <a:r>
              <a:rPr lang="fr-FR" dirty="0" err="1"/>
              <a:t>Reprodução</a:t>
            </a:r>
            <a:r>
              <a:rPr lang="fr-FR" dirty="0"/>
              <a:t> </a:t>
            </a:r>
            <a:r>
              <a:rPr lang="fr-FR" dirty="0" err="1"/>
              <a:t>estritamente</a:t>
            </a:r>
            <a:r>
              <a:rPr lang="fr-FR" dirty="0"/>
              <a:t> </a:t>
            </a:r>
            <a:r>
              <a:rPr lang="fr-FR" dirty="0" err="1"/>
              <a:t>proibida</a:t>
            </a:r>
            <a:r>
              <a:rPr lang="fr-FR" dirty="0"/>
              <a:t>, </a:t>
            </a:r>
            <a:r>
              <a:rPr lang="fr-FR" dirty="0" err="1"/>
              <a:t>mesmo</a:t>
            </a:r>
            <a:r>
              <a:rPr lang="fr-FR" dirty="0"/>
              <a:t> </a:t>
            </a:r>
            <a:r>
              <a:rPr lang="fr-FR" dirty="0" err="1"/>
              <a:t>parcial</a:t>
            </a:r>
            <a:r>
              <a:rPr lang="fr-FR" dirty="0"/>
              <a:t>. </a:t>
            </a:r>
            <a:r>
              <a:rPr lang="fr-FR" dirty="0" err="1"/>
              <a:t>Limitado</a:t>
            </a:r>
            <a:r>
              <a:rPr lang="fr-FR" dirty="0"/>
              <a:t> </a:t>
            </a:r>
            <a:r>
              <a:rPr lang="fr-FR" dirty="0" err="1"/>
              <a:t>ao</a:t>
            </a:r>
            <a:r>
              <a:rPr lang="fr-FR" dirty="0"/>
              <a:t> </a:t>
            </a:r>
            <a:r>
              <a:rPr lang="fr-FR" dirty="0" err="1"/>
              <a:t>uso</a:t>
            </a:r>
            <a:r>
              <a:rPr lang="fr-FR" dirty="0"/>
              <a:t> </a:t>
            </a:r>
            <a:r>
              <a:rPr lang="fr-FR" dirty="0" err="1"/>
              <a:t>estritamente</a:t>
            </a:r>
            <a:r>
              <a:rPr lang="fr-FR" dirty="0"/>
              <a:t> </a:t>
            </a:r>
            <a:r>
              <a:rPr lang="fr-FR" dirty="0" err="1"/>
              <a:t>pessoal</a:t>
            </a:r>
            <a:r>
              <a:rPr lang="fr-FR" dirty="0"/>
              <a:t>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---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Os </a:t>
            </a:r>
            <a:r>
              <a:rPr lang="fr-FR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modelos</a:t>
            </a: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disponíveis</a:t>
            </a: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em</a:t>
            </a: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nosso</a:t>
            </a: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site </a:t>
            </a:r>
            <a:r>
              <a:rPr lang="fr-FR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são</a:t>
            </a: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fornecidos</a:t>
            </a: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"no </a:t>
            </a:r>
            <a:r>
              <a:rPr lang="fr-FR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estado</a:t>
            </a: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em</a:t>
            </a: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que se </a:t>
            </a:r>
            <a:r>
              <a:rPr lang="fr-FR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encontram</a:t>
            </a: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" e </a:t>
            </a:r>
            <a:r>
              <a:rPr lang="fr-FR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sem</a:t>
            </a: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garantia</a:t>
            </a: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0330033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</TotalTime>
  <Words>440</Words>
  <Application>Microsoft Macintosh PowerPoint</Application>
  <PresentationFormat>Personnalisé</PresentationFormat>
  <Paragraphs>73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5" baseType="lpstr">
      <vt:lpstr>Arial</vt:lpstr>
      <vt:lpstr>Calibri</vt:lpstr>
      <vt:lpstr>Thème Office</vt:lpstr>
      <vt:lpstr>Présentation PowerPoint</vt:lpstr>
      <vt:lpstr>Présentation PowerPoint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cv 23</dc:title>
  <dc:subject/>
  <dc:creator>https://www.exemplodecv.com</dc:creator>
  <cp:keywords/>
  <dc:description/>
  <cp:lastModifiedBy>Axel Maille</cp:lastModifiedBy>
  <cp:revision>6</cp:revision>
  <dcterms:created xsi:type="dcterms:W3CDTF">2015-07-03T12:55:42Z</dcterms:created>
  <dcterms:modified xsi:type="dcterms:W3CDTF">2020-12-28T11:47:54Z</dcterms:modified>
  <cp:category/>
</cp:coreProperties>
</file>