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97E6B1A-55D6-0245-8DB3-FC58840B468E}"/>
    <pc:docChg chg="modSld">
      <pc:chgData name="Axel Maille" userId="065ad68c099279a8" providerId="LiveId" clId="{897E6B1A-55D6-0245-8DB3-FC58840B468E}" dt="2020-07-21T10:27:32.562" v="22" actId="20577"/>
      <pc:docMkLst>
        <pc:docMk/>
      </pc:docMkLst>
      <pc:sldChg chg="modSp mod">
        <pc:chgData name="Axel Maille" userId="065ad68c099279a8" providerId="LiveId" clId="{897E6B1A-55D6-0245-8DB3-FC58840B468E}" dt="2020-07-21T10:27:32.562" v="22" actId="20577"/>
        <pc:sldMkLst>
          <pc:docMk/>
          <pc:sldMk cId="331440151" sldId="256"/>
        </pc:sldMkLst>
        <pc:spChg chg="mod">
          <ac:chgData name="Axel Maille" userId="065ad68c099279a8" providerId="LiveId" clId="{897E6B1A-55D6-0245-8DB3-FC58840B468E}" dt="2020-07-21T10:27:32.562" v="22" actId="20577"/>
          <ac:spMkLst>
            <pc:docMk/>
            <pc:sldMk cId="331440151" sldId="256"/>
            <ac:spMk id="16" creationId="{00000000-0000-0000-0000-000000000000}"/>
          </ac:spMkLst>
        </pc:spChg>
        <pc:spChg chg="mod">
          <ac:chgData name="Axel Maille" userId="065ad68c099279a8" providerId="LiveId" clId="{897E6B1A-55D6-0245-8DB3-FC58840B468E}" dt="2020-07-21T10:27:25.451" v="11" actId="20577"/>
          <ac:spMkLst>
            <pc:docMk/>
            <pc:sldMk cId="331440151" sldId="256"/>
            <ac:spMk id="6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6259" y="4896305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631873" y="5085076"/>
            <a:ext cx="193097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28187" y="9068343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265543" y="9257114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… SÃO PAULO - SP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Miguel SANTOS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rgbClr val="4F6228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90"/>
          <p:cNvSpPr/>
          <p:nvPr/>
        </p:nvSpPr>
        <p:spPr>
          <a:xfrm>
            <a:off x="3882927" y="5306667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63" name="Text Box 189"/>
          <p:cNvSpPr txBox="1"/>
          <p:nvPr/>
        </p:nvSpPr>
        <p:spPr>
          <a:xfrm>
            <a:off x="3854352" y="2553590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sz="11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3003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440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23</dc:title>
  <dc:subject/>
  <dc:creator>https://www.exemplodecv.com</dc:creator>
  <cp:keywords/>
  <dc:description/>
  <cp:lastModifiedBy>Axel Maille</cp:lastModifiedBy>
  <cp:revision>6</cp:revision>
  <dcterms:created xsi:type="dcterms:W3CDTF">2015-07-03T12:55:42Z</dcterms:created>
  <dcterms:modified xsi:type="dcterms:W3CDTF">2020-12-28T11:47:54Z</dcterms:modified>
  <cp:category/>
</cp:coreProperties>
</file>