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E2BF70C-17B5-0343-866F-DFE09BC19CC5}"/>
    <pc:docChg chg="modSld">
      <pc:chgData name="Axel Maille" userId="065ad68c099279a8" providerId="LiveId" clId="{3E2BF70C-17B5-0343-866F-DFE09BC19CC5}" dt="2020-07-21T10:28:41.594" v="22" actId="1076"/>
      <pc:docMkLst>
        <pc:docMk/>
      </pc:docMkLst>
      <pc:sldChg chg="modSp mod">
        <pc:chgData name="Axel Maille" userId="065ad68c099279a8" providerId="LiveId" clId="{3E2BF70C-17B5-0343-866F-DFE09BC19CC5}" dt="2020-07-21T10:28:41.594" v="22" actId="1076"/>
        <pc:sldMkLst>
          <pc:docMk/>
          <pc:sldMk cId="2744061708" sldId="257"/>
        </pc:sldMkLst>
        <pc:spChg chg="mod">
          <ac:chgData name="Axel Maille" userId="065ad68c099279a8" providerId="LiveId" clId="{3E2BF70C-17B5-0343-866F-DFE09BC19CC5}" dt="2020-07-21T10:28:25.910" v="14" actId="20577"/>
          <ac:spMkLst>
            <pc:docMk/>
            <pc:sldMk cId="2744061708" sldId="257"/>
            <ac:spMk id="14" creationId="{00000000-0000-0000-0000-000000000000}"/>
          </ac:spMkLst>
        </pc:spChg>
        <pc:spChg chg="mod">
          <ac:chgData name="Axel Maille" userId="065ad68c099279a8" providerId="LiveId" clId="{3E2BF70C-17B5-0343-866F-DFE09BC19CC5}" dt="2020-07-21T10:28:41.594" v="22" actId="1076"/>
          <ac:spMkLst>
            <pc:docMk/>
            <pc:sldMk cId="2744061708" sldId="257"/>
            <ac:spMk id="1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46634" y="1472414"/>
            <a:ext cx="3075755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Dario SANTOS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50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pt-B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WEBSITE: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1867411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Cargo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pretendido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53148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21115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449010" y="4586772"/>
            <a:ext cx="1270541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5449010" y="4334257"/>
            <a:ext cx="1826403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449010" y="4081741"/>
            <a:ext cx="1429359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268831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78796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449010" y="5681006"/>
            <a:ext cx="1905812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449010" y="6438553"/>
            <a:ext cx="1270541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449010" y="6186037"/>
            <a:ext cx="1826403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5449010" y="5933522"/>
            <a:ext cx="1429359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369602" y="6988391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40" name="Rectangle 116"/>
          <p:cNvSpPr/>
          <p:nvPr/>
        </p:nvSpPr>
        <p:spPr>
          <a:xfrm>
            <a:off x="4108029" y="3550070"/>
            <a:ext cx="1707192" cy="1268831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644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394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24</dc:title>
  <dc:subject/>
  <dc:creator>https://www.exemplodecv.com</dc:creator>
  <cp:keywords/>
  <dc:description/>
  <cp:lastModifiedBy>Axel Maille</cp:lastModifiedBy>
  <cp:revision>9</cp:revision>
  <dcterms:created xsi:type="dcterms:W3CDTF">2015-07-03T13:55:51Z</dcterms:created>
  <dcterms:modified xsi:type="dcterms:W3CDTF">2020-12-28T11:47:40Z</dcterms:modified>
  <cp:category/>
</cp:coreProperties>
</file>