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77" d="100"/>
          <a:sy n="77" d="100"/>
        </p:scale>
        <p:origin x="3568" y="21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3E2BF70C-17B5-0343-866F-DFE09BC19CC5}"/>
    <pc:docChg chg="modSld">
      <pc:chgData name="Axel Maille" userId="065ad68c099279a8" providerId="LiveId" clId="{3E2BF70C-17B5-0343-866F-DFE09BC19CC5}" dt="2020-07-21T10:28:41.594" v="22" actId="1076"/>
      <pc:docMkLst>
        <pc:docMk/>
      </pc:docMkLst>
      <pc:sldChg chg="modSp mod">
        <pc:chgData name="Axel Maille" userId="065ad68c099279a8" providerId="LiveId" clId="{3E2BF70C-17B5-0343-866F-DFE09BC19CC5}" dt="2020-07-21T10:28:41.594" v="22" actId="1076"/>
        <pc:sldMkLst>
          <pc:docMk/>
          <pc:sldMk cId="2744061708" sldId="257"/>
        </pc:sldMkLst>
        <pc:spChg chg="mod">
          <ac:chgData name="Axel Maille" userId="065ad68c099279a8" providerId="LiveId" clId="{3E2BF70C-17B5-0343-866F-DFE09BC19CC5}" dt="2020-07-21T10:28:25.910" v="14" actId="20577"/>
          <ac:spMkLst>
            <pc:docMk/>
            <pc:sldMk cId="2744061708" sldId="257"/>
            <ac:spMk id="14" creationId="{00000000-0000-0000-0000-000000000000}"/>
          </ac:spMkLst>
        </pc:spChg>
        <pc:spChg chg="mod">
          <ac:chgData name="Axel Maille" userId="065ad68c099279a8" providerId="LiveId" clId="{3E2BF70C-17B5-0343-866F-DFE09BC19CC5}" dt="2020-07-21T10:28:41.594" v="22" actId="1076"/>
          <ac:spMkLst>
            <pc:docMk/>
            <pc:sldMk cId="2744061708" sldId="257"/>
            <ac:spMk id="127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7063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591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7752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0869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191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1959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1914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1498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2063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0390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5341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EFEE0-C9CF-2E4E-ACA6-675F59ECE7CB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9658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x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Прямая соединительная линия 12"/>
          <p:cNvCxnSpPr/>
          <p:nvPr/>
        </p:nvCxnSpPr>
        <p:spPr>
          <a:xfrm>
            <a:off x="0" y="2145788"/>
            <a:ext cx="7562850" cy="0"/>
          </a:xfrm>
          <a:prstGeom prst="line">
            <a:avLst/>
          </a:prstGeom>
          <a:ln w="12700" cmpd="sng"/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2546634" y="1472414"/>
            <a:ext cx="3075755" cy="597749"/>
          </a:xfrm>
          <a:prstGeom prst="rect">
            <a:avLst/>
          </a:prstGeom>
          <a:noFill/>
        </p:spPr>
        <p:txBody>
          <a:bodyPr wrap="none" lIns="104287" tIns="52144" rIns="104287" bIns="52144">
            <a:spAutoFit/>
          </a:bodyPr>
          <a:lstStyle/>
          <a:p>
            <a:pPr algn="ctr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Dario SANTOS</a:t>
            </a:r>
            <a:endParaRPr lang="ru-RU" sz="3200" b="1" dirty="0">
              <a:solidFill>
                <a:schemeClr val="accent1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2315771" y="341508"/>
            <a:ext cx="4959643" cy="1504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/>
          <a:p>
            <a:pPr defTabSz="1042873" fontAlgn="base">
              <a:spcBef>
                <a:spcPct val="0"/>
              </a:spcBef>
              <a:spcAft>
                <a:spcPct val="0"/>
              </a:spcAft>
            </a:pPr>
            <a:r>
              <a:rPr lang="pt-BR" sz="1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haroni" pitchFamily="2" charset="-79"/>
              </a:rPr>
              <a:t>ENDEREÇO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haroni" pitchFamily="2" charset="-79"/>
              </a:rPr>
              <a:t>: </a:t>
            </a:r>
            <a:r>
              <a:rPr lang="pt-BR" sz="1600" dirty="0">
                <a:solidFill>
                  <a:srgbClr val="262626"/>
                </a:solidFill>
                <a:latin typeface="Arial" pitchFamily="34" charset="0"/>
                <a:cs typeface="Aharoni" pitchFamily="2" charset="-79"/>
              </a:rPr>
              <a:t>Rua/Avenida ... São Paulo - SP</a:t>
            </a:r>
            <a:endParaRPr lang="ru-RU" sz="1600" dirty="0">
              <a:solidFill>
                <a:srgbClr val="262626"/>
              </a:solidFill>
              <a:latin typeface="Arial" pitchFamily="34" charset="0"/>
              <a:cs typeface="Aharoni" pitchFamily="2" charset="-79"/>
            </a:endParaRPr>
          </a:p>
          <a:p>
            <a:pPr defTabSz="1042873" fontAlgn="base">
              <a:spcBef>
                <a:spcPct val="0"/>
              </a:spcBef>
              <a:spcAft>
                <a:spcPct val="0"/>
              </a:spcAft>
            </a:pPr>
            <a:r>
              <a:rPr lang="pt-BR" sz="1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haroni" pitchFamily="2" charset="-79"/>
              </a:rPr>
              <a:t>TEL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haroni" pitchFamily="2" charset="-79"/>
              </a:rPr>
              <a:t>: </a:t>
            </a:r>
            <a:r>
              <a:rPr lang="fr-FR" sz="1600" dirty="0">
                <a:solidFill>
                  <a:srgbClr val="262626"/>
                </a:solidFill>
                <a:latin typeface="Arial" pitchFamily="34" charset="0"/>
                <a:cs typeface="Aharoni" pitchFamily="2" charset="-79"/>
              </a:rPr>
              <a:t>(01) 0203-0405</a:t>
            </a:r>
            <a:endParaRPr lang="ru-RU" sz="1600" dirty="0">
              <a:solidFill>
                <a:srgbClr val="262626"/>
              </a:solidFill>
              <a:latin typeface="Arial" pitchFamily="34" charset="0"/>
              <a:cs typeface="Aharoni" pitchFamily="2" charset="-79"/>
            </a:endParaRPr>
          </a:p>
          <a:p>
            <a:pPr defTabSz="1042873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haroni" pitchFamily="2" charset="-79"/>
              </a:rPr>
              <a:t>EMAIL: </a:t>
            </a:r>
            <a:r>
              <a:rPr lang="fr-FR" sz="1600" dirty="0" err="1">
                <a:solidFill>
                  <a:srgbClr val="262626"/>
                </a:solidFill>
                <a:latin typeface="Arial" pitchFamily="34" charset="0"/>
                <a:cs typeface="Aharoni" pitchFamily="2" charset="-79"/>
              </a:rPr>
              <a:t>mail@mail.com</a:t>
            </a:r>
            <a:endParaRPr lang="ru-RU" sz="1600" dirty="0">
              <a:solidFill>
                <a:srgbClr val="262626"/>
              </a:solidFill>
              <a:latin typeface="Arial" pitchFamily="34" charset="0"/>
              <a:cs typeface="Aharoni" pitchFamily="2" charset="-79"/>
            </a:endParaRPr>
          </a:p>
          <a:p>
            <a:pPr defTabSz="1042873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haroni" pitchFamily="2" charset="-79"/>
              </a:rPr>
              <a:t>WEBSITE: </a:t>
            </a:r>
            <a:r>
              <a:rPr lang="fr-FR" sz="1600" dirty="0">
                <a:solidFill>
                  <a:srgbClr val="262626"/>
                </a:solidFill>
                <a:latin typeface="Arial" pitchFamily="34" charset="0"/>
                <a:cs typeface="Aharoni" pitchFamily="2" charset="-79"/>
              </a:rPr>
              <a:t>www.dominio.com.br</a:t>
            </a:r>
            <a:endParaRPr lang="ru-RU" sz="1600" dirty="0">
              <a:latin typeface="Arial" pitchFamily="34" charset="0"/>
              <a:cs typeface="Aharoni" pitchFamily="2" charset="-79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389773" y="2145788"/>
            <a:ext cx="1867411" cy="382305"/>
          </a:xfrm>
          <a:prstGeom prst="rect">
            <a:avLst/>
          </a:prstGeom>
          <a:noFill/>
        </p:spPr>
        <p:txBody>
          <a:bodyPr wrap="none" lIns="104287" tIns="52144" rIns="104287" bIns="52144">
            <a:spAutoFit/>
          </a:bodyPr>
          <a:lstStyle/>
          <a:p>
            <a:pPr algn="ctr"/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Cargo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pretendido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0" y="3492539"/>
            <a:ext cx="3909224" cy="1094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5000"/>
              </a:lnSpc>
              <a:spcAft>
                <a:spcPts val="1242"/>
              </a:spcAft>
            </a:pPr>
            <a:r>
              <a:rPr lang="pt-BR" sz="1300" dirty="0">
                <a:latin typeface="Arial"/>
                <a:cs typeface="Arial"/>
              </a:rPr>
              <a:t>Descrever brevemente sua trajetória profissional, suas habilidades e competências chave para o cargo pretendido e seus objetivos de carreira. Esta é uma introdução à sua carta de apresentação.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-22385" y="2983042"/>
            <a:ext cx="1531485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OBJETIVOS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0" y="4828426"/>
            <a:ext cx="1775142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EXPERIÊNCIA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-15016" y="8279472"/>
            <a:ext cx="1569957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FORMAÇÃO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0" y="5260147"/>
            <a:ext cx="37814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1" y="8711193"/>
            <a:ext cx="3781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Image 41" descr="avata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028" y="209836"/>
            <a:ext cx="1708888" cy="1811389"/>
          </a:xfrm>
          <a:prstGeom prst="rect">
            <a:avLst/>
          </a:prstGeom>
        </p:spPr>
      </p:pic>
      <p:sp>
        <p:nvSpPr>
          <p:cNvPr id="44" name="Rectangle 43"/>
          <p:cNvSpPr/>
          <p:nvPr/>
        </p:nvSpPr>
        <p:spPr>
          <a:xfrm>
            <a:off x="0" y="5428491"/>
            <a:ext cx="3884550" cy="2653825"/>
          </a:xfrm>
          <a:prstGeom prst="rect">
            <a:avLst/>
          </a:prstGeom>
        </p:spPr>
        <p:txBody>
          <a:bodyPr wrap="square" lIns="113558" tIns="56780" rIns="113558" bIns="56780">
            <a:spAutoFit/>
          </a:bodyPr>
          <a:lstStyle/>
          <a:p>
            <a:r>
              <a:rPr lang="en-US" sz="1100" b="1" i="1" dirty="0">
                <a:solidFill>
                  <a:srgbClr val="000000"/>
                </a:solidFill>
                <a:latin typeface="Arial"/>
                <a:cs typeface="Arial"/>
              </a:rPr>
              <a:t>NOME DA EMPRESA | </a:t>
            </a:r>
            <a:r>
              <a:rPr lang="en-US" sz="1100" b="1" i="1" dirty="0">
                <a:latin typeface="Arial"/>
                <a:cs typeface="Arial"/>
              </a:rPr>
              <a:t>2000 – 2003 - </a:t>
            </a:r>
            <a:r>
              <a:rPr lang="pt-BR" sz="1100" i="1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Cargo</a:t>
            </a:r>
            <a:endParaRPr lang="fr-FR" sz="1100" i="1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  <a:p>
            <a:r>
              <a:rPr lang="pt-B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Descrever as atividades exercidas no cargo, listando suas atribuições e resultados obtidos, de preferência quantificando-os.</a:t>
            </a:r>
          </a:p>
          <a:p>
            <a:endParaRPr lang="fr-FR" sz="1100" b="1" dirty="0">
              <a:latin typeface="Arial"/>
              <a:ea typeface="Calibri"/>
              <a:cs typeface="Arial"/>
            </a:endParaRPr>
          </a:p>
          <a:p>
            <a:r>
              <a:rPr lang="en-US" sz="1100" b="1" i="1" dirty="0">
                <a:solidFill>
                  <a:srgbClr val="000000"/>
                </a:solidFill>
                <a:latin typeface="Arial"/>
                <a:cs typeface="Arial"/>
              </a:rPr>
              <a:t>NOME DA EMPRESA | </a:t>
            </a:r>
            <a:r>
              <a:rPr lang="en-US" sz="1100" b="1" i="1" dirty="0">
                <a:latin typeface="Arial"/>
                <a:cs typeface="Arial"/>
              </a:rPr>
              <a:t>2000 – 2003 - </a:t>
            </a:r>
            <a:r>
              <a:rPr lang="pt-BR" sz="1100" i="1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Cargo</a:t>
            </a:r>
            <a:endParaRPr lang="fr-FR" sz="1100" i="1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  <a:p>
            <a:r>
              <a:rPr lang="pt-B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Descrever as atividades exercidas no cargo, listando suas atribuições e resultados obtidos, de preferência quantificando-os.</a:t>
            </a:r>
          </a:p>
          <a:p>
            <a:endParaRPr lang="fr-FR" sz="1100" b="1" dirty="0">
              <a:latin typeface="Arial"/>
              <a:ea typeface="Calibri"/>
              <a:cs typeface="Arial"/>
            </a:endParaRPr>
          </a:p>
          <a:p>
            <a:r>
              <a:rPr lang="en-US" sz="1100" b="1" i="1" dirty="0">
                <a:solidFill>
                  <a:srgbClr val="000000"/>
                </a:solidFill>
                <a:latin typeface="Arial"/>
                <a:cs typeface="Arial"/>
              </a:rPr>
              <a:t>NOME DA EMPRESA | </a:t>
            </a:r>
            <a:r>
              <a:rPr lang="en-US" sz="1100" b="1" i="1" dirty="0">
                <a:latin typeface="Arial"/>
                <a:cs typeface="Arial"/>
              </a:rPr>
              <a:t>2000 – 2003 - </a:t>
            </a:r>
            <a:r>
              <a:rPr lang="pt-BR" sz="1100" i="1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Cargo</a:t>
            </a:r>
            <a:endParaRPr lang="fr-FR" sz="1100" i="1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  <a:p>
            <a:r>
              <a:rPr lang="pt-B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Descrever as atividades exercidas no cargo, listando suas atribuições e resultados obtidos, de preferência quantificando-os.</a:t>
            </a:r>
          </a:p>
          <a:p>
            <a:endParaRPr lang="fr-FR" sz="1100" b="1" dirty="0">
              <a:latin typeface="Arial"/>
              <a:ea typeface="Calibri"/>
              <a:cs typeface="Arial"/>
            </a:endParaRPr>
          </a:p>
        </p:txBody>
      </p:sp>
      <p:cxnSp>
        <p:nvCxnSpPr>
          <p:cNvPr id="45" name="Прямая соединительная линия 12"/>
          <p:cNvCxnSpPr/>
          <p:nvPr/>
        </p:nvCxnSpPr>
        <p:spPr>
          <a:xfrm>
            <a:off x="0" y="2650820"/>
            <a:ext cx="7562850" cy="0"/>
          </a:xfrm>
          <a:prstGeom prst="line">
            <a:avLst/>
          </a:prstGeom>
          <a:ln w="12700" cmpd="sng"/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7" name="Text Box 189"/>
          <p:cNvSpPr txBox="1"/>
          <p:nvPr/>
        </p:nvSpPr>
        <p:spPr>
          <a:xfrm>
            <a:off x="14552" y="8795366"/>
            <a:ext cx="4217302" cy="1683437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113558" tIns="56780" rIns="113558" bIns="5678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CURSO </a:t>
            </a:r>
            <a:r>
              <a:rPr lang="fr-FR" sz="1100" b="1" dirty="0">
                <a:solidFill>
                  <a:srgbClr val="000000"/>
                </a:solidFill>
                <a:latin typeface="Arial"/>
                <a:cs typeface="Arial"/>
              </a:rPr>
              <a:t>| 2000 – 2003</a:t>
            </a:r>
          </a:p>
          <a:p>
            <a:r>
              <a:rPr lang="pt-BR" sz="1100" dirty="0">
                <a:solidFill>
                  <a:srgbClr val="404040"/>
                </a:solidFill>
                <a:latin typeface="Arial"/>
                <a:cs typeface="Arial"/>
              </a:rPr>
              <a:t>Descrever as características do curso: instituição, diploma obtido, etc.</a:t>
            </a:r>
          </a:p>
          <a:p>
            <a:endParaRPr lang="fr-FR" sz="1100" dirty="0">
              <a:solidFill>
                <a:srgbClr val="404040"/>
              </a:solidFill>
              <a:latin typeface="Arial"/>
              <a:cs typeface="Arial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CURSO </a:t>
            </a:r>
            <a:r>
              <a:rPr lang="fr-FR" sz="1100" b="1" dirty="0">
                <a:solidFill>
                  <a:srgbClr val="000000"/>
                </a:solidFill>
                <a:latin typeface="Arial"/>
                <a:cs typeface="Arial"/>
              </a:rPr>
              <a:t>| 2000 – 2003</a:t>
            </a:r>
          </a:p>
          <a:p>
            <a:r>
              <a:rPr lang="pt-BR" sz="1100" dirty="0">
                <a:solidFill>
                  <a:srgbClr val="404040"/>
                </a:solidFill>
                <a:latin typeface="Arial"/>
                <a:cs typeface="Arial"/>
              </a:rPr>
              <a:t>Descrever as características do curso: instituição, diploma obtido, etc.</a:t>
            </a:r>
          </a:p>
        </p:txBody>
      </p:sp>
      <p:cxnSp>
        <p:nvCxnSpPr>
          <p:cNvPr id="109" name="Прямая соединительная линия 29"/>
          <p:cNvCxnSpPr/>
          <p:nvPr/>
        </p:nvCxnSpPr>
        <p:spPr>
          <a:xfrm>
            <a:off x="4178469" y="3408366"/>
            <a:ext cx="33843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Прямая соединительная линия 29"/>
          <p:cNvCxnSpPr/>
          <p:nvPr/>
        </p:nvCxnSpPr>
        <p:spPr>
          <a:xfrm>
            <a:off x="0" y="3408366"/>
            <a:ext cx="33843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TextBox 19"/>
          <p:cNvSpPr txBox="1"/>
          <p:nvPr/>
        </p:nvSpPr>
        <p:spPr>
          <a:xfrm>
            <a:off x="5369602" y="2987507"/>
            <a:ext cx="2211159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PERSONALIDADE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449010" y="3576710"/>
            <a:ext cx="1667585" cy="168344"/>
          </a:xfrm>
          <a:prstGeom prst="rect">
            <a:avLst/>
          </a:prstGeom>
          <a:pattFill prst="wdDnDiag">
            <a:fgClr>
              <a:schemeClr val="accent1"/>
            </a:fgClr>
            <a:bgClr>
              <a:prstClr val="white"/>
            </a:bgClr>
          </a:patt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112" name="Rectangle 111"/>
          <p:cNvSpPr/>
          <p:nvPr/>
        </p:nvSpPr>
        <p:spPr>
          <a:xfrm>
            <a:off x="5449010" y="3829225"/>
            <a:ext cx="1905812" cy="168344"/>
          </a:xfrm>
          <a:prstGeom prst="rect">
            <a:avLst/>
          </a:prstGeom>
          <a:pattFill prst="wdDnDiag">
            <a:fgClr>
              <a:schemeClr val="accent1"/>
            </a:fgClr>
            <a:bgClr>
              <a:prstClr val="white"/>
            </a:bgClr>
          </a:patt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114" name="Rectangle 113"/>
          <p:cNvSpPr/>
          <p:nvPr/>
        </p:nvSpPr>
        <p:spPr>
          <a:xfrm>
            <a:off x="5449010" y="4586772"/>
            <a:ext cx="1270541" cy="168344"/>
          </a:xfrm>
          <a:prstGeom prst="rect">
            <a:avLst/>
          </a:prstGeom>
          <a:pattFill prst="wdDnDiag">
            <a:fgClr>
              <a:schemeClr val="accent1"/>
            </a:fgClr>
            <a:bgClr>
              <a:prstClr val="white"/>
            </a:bgClr>
          </a:patt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115" name="Rectangle 114"/>
          <p:cNvSpPr/>
          <p:nvPr/>
        </p:nvSpPr>
        <p:spPr>
          <a:xfrm>
            <a:off x="5449010" y="4334257"/>
            <a:ext cx="1826403" cy="168344"/>
          </a:xfrm>
          <a:prstGeom prst="rect">
            <a:avLst/>
          </a:prstGeom>
          <a:pattFill prst="wdDnDiag">
            <a:fgClr>
              <a:schemeClr val="accent1"/>
            </a:fgClr>
            <a:bgClr>
              <a:prstClr val="white"/>
            </a:bgClr>
          </a:patt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116" name="Rectangle 115"/>
          <p:cNvSpPr/>
          <p:nvPr/>
        </p:nvSpPr>
        <p:spPr>
          <a:xfrm>
            <a:off x="5449010" y="4081741"/>
            <a:ext cx="1429359" cy="168344"/>
          </a:xfrm>
          <a:prstGeom prst="rect">
            <a:avLst/>
          </a:prstGeom>
          <a:pattFill prst="wdDnDiag">
            <a:fgClr>
              <a:schemeClr val="accent1"/>
            </a:fgClr>
            <a:bgClr>
              <a:prstClr val="white"/>
            </a:bgClr>
          </a:patt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117" name="Rectangle 116"/>
          <p:cNvSpPr/>
          <p:nvPr/>
        </p:nvSpPr>
        <p:spPr>
          <a:xfrm>
            <a:off x="4099061" y="5344319"/>
            <a:ext cx="1707192" cy="1268831"/>
          </a:xfrm>
          <a:prstGeom prst="rect">
            <a:avLst/>
          </a:prstGeom>
        </p:spPr>
        <p:txBody>
          <a:bodyPr wrap="square" lIns="113558" tIns="56780" rIns="113558" bIns="56780">
            <a:spAutoFit/>
          </a:bodyPr>
          <a:lstStyle/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Habilidade 1</a:t>
            </a:r>
          </a:p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Habilidade 2</a:t>
            </a:r>
          </a:p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Habilidade 3 </a:t>
            </a:r>
          </a:p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Habilidade 4</a:t>
            </a:r>
          </a:p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Habilidade 5</a:t>
            </a:r>
          </a:p>
        </p:txBody>
      </p:sp>
      <p:cxnSp>
        <p:nvCxnSpPr>
          <p:cNvPr id="118" name="Прямая соединительная линия 29"/>
          <p:cNvCxnSpPr/>
          <p:nvPr/>
        </p:nvCxnSpPr>
        <p:spPr>
          <a:xfrm>
            <a:off x="4178469" y="5260147"/>
            <a:ext cx="33843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TextBox 19"/>
          <p:cNvSpPr txBox="1"/>
          <p:nvPr/>
        </p:nvSpPr>
        <p:spPr>
          <a:xfrm>
            <a:off x="5369602" y="4839288"/>
            <a:ext cx="1787966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HABILIDADES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5449010" y="5428491"/>
            <a:ext cx="1667585" cy="168344"/>
          </a:xfrm>
          <a:prstGeom prst="rect">
            <a:avLst/>
          </a:prstGeom>
          <a:pattFill prst="dkHorz">
            <a:fgClr>
              <a:schemeClr val="accent1"/>
            </a:fgClr>
            <a:bgClr>
              <a:prstClr val="white"/>
            </a:bgClr>
          </a:patt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121" name="Rectangle 120"/>
          <p:cNvSpPr/>
          <p:nvPr/>
        </p:nvSpPr>
        <p:spPr>
          <a:xfrm>
            <a:off x="5449010" y="5681006"/>
            <a:ext cx="1905812" cy="168344"/>
          </a:xfrm>
          <a:prstGeom prst="rect">
            <a:avLst/>
          </a:prstGeom>
          <a:pattFill prst="dkHorz">
            <a:fgClr>
              <a:schemeClr val="accent1"/>
            </a:fgClr>
            <a:bgClr>
              <a:prstClr val="white"/>
            </a:bgClr>
          </a:patt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122" name="Rectangle 121"/>
          <p:cNvSpPr/>
          <p:nvPr/>
        </p:nvSpPr>
        <p:spPr>
          <a:xfrm>
            <a:off x="5449010" y="6438553"/>
            <a:ext cx="1270541" cy="168344"/>
          </a:xfrm>
          <a:prstGeom prst="rect">
            <a:avLst/>
          </a:prstGeom>
          <a:pattFill prst="dkHorz">
            <a:fgClr>
              <a:schemeClr val="accent1"/>
            </a:fgClr>
            <a:bgClr>
              <a:prstClr val="white"/>
            </a:bgClr>
          </a:patt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123" name="Rectangle 122"/>
          <p:cNvSpPr/>
          <p:nvPr/>
        </p:nvSpPr>
        <p:spPr>
          <a:xfrm>
            <a:off x="5449010" y="6186037"/>
            <a:ext cx="1826403" cy="168344"/>
          </a:xfrm>
          <a:prstGeom prst="rect">
            <a:avLst/>
          </a:prstGeom>
          <a:pattFill prst="dkHorz">
            <a:fgClr>
              <a:schemeClr val="accent1"/>
            </a:fgClr>
            <a:bgClr>
              <a:prstClr val="white"/>
            </a:bgClr>
          </a:patt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124" name="Rectangle 123"/>
          <p:cNvSpPr/>
          <p:nvPr/>
        </p:nvSpPr>
        <p:spPr>
          <a:xfrm>
            <a:off x="5449010" y="5933522"/>
            <a:ext cx="1429359" cy="168344"/>
          </a:xfrm>
          <a:prstGeom prst="rect">
            <a:avLst/>
          </a:prstGeom>
          <a:pattFill prst="dkHorz">
            <a:fgClr>
              <a:schemeClr val="accent1"/>
            </a:fgClr>
            <a:bgClr>
              <a:prstClr val="white"/>
            </a:bgClr>
          </a:patt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cxnSp>
        <p:nvCxnSpPr>
          <p:cNvPr id="126" name="Прямая соединительная линия 29"/>
          <p:cNvCxnSpPr/>
          <p:nvPr/>
        </p:nvCxnSpPr>
        <p:spPr>
          <a:xfrm>
            <a:off x="4202939" y="7364444"/>
            <a:ext cx="33843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TextBox 19"/>
          <p:cNvSpPr txBox="1"/>
          <p:nvPr/>
        </p:nvSpPr>
        <p:spPr>
          <a:xfrm>
            <a:off x="5369602" y="6988391"/>
            <a:ext cx="1249357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LINGUAS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Image 6" descr="image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0734" y="7616959"/>
            <a:ext cx="763890" cy="420859"/>
          </a:xfrm>
          <a:prstGeom prst="rect">
            <a:avLst/>
          </a:prstGeom>
        </p:spPr>
      </p:pic>
      <p:pic>
        <p:nvPicPr>
          <p:cNvPr id="8" name="Image 7" descr="images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6645" y="7616959"/>
            <a:ext cx="645196" cy="420859"/>
          </a:xfrm>
          <a:prstGeom prst="rect">
            <a:avLst/>
          </a:prstGeom>
        </p:spPr>
      </p:pic>
      <p:pic>
        <p:nvPicPr>
          <p:cNvPr id="9" name="Image 8" descr="images-1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2558" y="7616960"/>
            <a:ext cx="653419" cy="420858"/>
          </a:xfrm>
          <a:prstGeom prst="rect">
            <a:avLst/>
          </a:prstGeom>
        </p:spPr>
      </p:pic>
      <p:sp>
        <p:nvSpPr>
          <p:cNvPr id="40" name="Rectangle 116"/>
          <p:cNvSpPr/>
          <p:nvPr/>
        </p:nvSpPr>
        <p:spPr>
          <a:xfrm>
            <a:off x="4108029" y="3550070"/>
            <a:ext cx="1707192" cy="1268831"/>
          </a:xfrm>
          <a:prstGeom prst="rect">
            <a:avLst/>
          </a:prstGeom>
        </p:spPr>
        <p:txBody>
          <a:bodyPr wrap="square" lIns="113558" tIns="56780" rIns="113558" bIns="56780">
            <a:spAutoFit/>
          </a:bodyPr>
          <a:lstStyle/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Característica 1</a:t>
            </a:r>
          </a:p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Característica 2</a:t>
            </a:r>
          </a:p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Característica 3 </a:t>
            </a:r>
          </a:p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Característica 4</a:t>
            </a:r>
          </a:p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Característica 5</a:t>
            </a:r>
          </a:p>
        </p:txBody>
      </p:sp>
    </p:spTree>
    <p:extLst>
      <p:ext uri="{BB962C8B-B14F-4D97-AF65-F5344CB8AC3E}">
        <p14:creationId xmlns:p14="http://schemas.microsoft.com/office/powerpoint/2010/main" val="2744061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 err="1"/>
              <a:t>Querido</a:t>
            </a:r>
            <a:r>
              <a:rPr lang="fr-FR" b="1" dirty="0"/>
              <a:t> </a:t>
            </a:r>
            <a:r>
              <a:rPr lang="fr-FR" b="1" dirty="0" err="1"/>
              <a:t>candidato</a:t>
            </a:r>
            <a:endParaRPr lang="fr-FR" b="1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/>
              <a:t>Obrigado</a:t>
            </a:r>
            <a:r>
              <a:rPr lang="fr-FR" dirty="0"/>
              <a:t> </a:t>
            </a:r>
            <a:r>
              <a:rPr lang="fr-FR" dirty="0" err="1"/>
              <a:t>por</a:t>
            </a:r>
            <a:r>
              <a:rPr lang="fr-FR" dirty="0"/>
              <a:t> </a:t>
            </a:r>
            <a:r>
              <a:rPr lang="fr-FR" dirty="0" err="1"/>
              <a:t>baixar</a:t>
            </a:r>
            <a:r>
              <a:rPr lang="fr-FR" dirty="0"/>
              <a:t> este </a:t>
            </a:r>
            <a:r>
              <a:rPr lang="fr-FR" dirty="0" err="1"/>
              <a:t>modelo</a:t>
            </a:r>
            <a:r>
              <a:rPr lang="fr-FR" dirty="0"/>
              <a:t> de </a:t>
            </a:r>
            <a:r>
              <a:rPr lang="fr-FR" dirty="0" err="1"/>
              <a:t>nosso</a:t>
            </a:r>
            <a:r>
              <a:rPr lang="fr-FR" dirty="0"/>
              <a:t> site. </a:t>
            </a:r>
            <a:r>
              <a:rPr lang="fr-FR" dirty="0" err="1"/>
              <a:t>Esperamos</a:t>
            </a:r>
            <a:r>
              <a:rPr lang="fr-FR" dirty="0"/>
              <a:t> que </a:t>
            </a:r>
            <a:r>
              <a:rPr lang="fr-FR" dirty="0" err="1"/>
              <a:t>ajude</a:t>
            </a:r>
            <a:r>
              <a:rPr lang="fr-FR" dirty="0"/>
              <a:t> </a:t>
            </a:r>
            <a:r>
              <a:rPr lang="fr-FR" dirty="0" err="1"/>
              <a:t>você</a:t>
            </a:r>
            <a:r>
              <a:rPr lang="fr-FR" dirty="0"/>
              <a:t> a </a:t>
            </a:r>
            <a:r>
              <a:rPr lang="fr-FR" dirty="0" err="1"/>
              <a:t>mostrar</a:t>
            </a:r>
            <a:r>
              <a:rPr lang="fr-FR" dirty="0"/>
              <a:t>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currículo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Reserve </a:t>
            </a:r>
            <a:r>
              <a:rPr lang="fr-FR" dirty="0" err="1"/>
              <a:t>um</a:t>
            </a:r>
            <a:r>
              <a:rPr lang="fr-FR" dirty="0"/>
              <a:t> tempo para </a:t>
            </a:r>
            <a:r>
              <a:rPr lang="fr-FR" dirty="0" err="1"/>
              <a:t>escrever</a:t>
            </a:r>
            <a:r>
              <a:rPr lang="fr-FR" dirty="0"/>
              <a:t>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com </a:t>
            </a:r>
            <a:r>
              <a:rPr lang="fr-FR" dirty="0" err="1"/>
              <a:t>cuidado</a:t>
            </a:r>
            <a:r>
              <a:rPr lang="fr-FR" dirty="0"/>
              <a:t>, pois </a:t>
            </a:r>
            <a:r>
              <a:rPr lang="fr-FR" dirty="0" err="1"/>
              <a:t>ele</a:t>
            </a:r>
            <a:r>
              <a:rPr lang="fr-FR" dirty="0"/>
              <a:t> </a:t>
            </a:r>
            <a:r>
              <a:rPr lang="fr-FR" dirty="0" err="1"/>
              <a:t>descreve</a:t>
            </a:r>
            <a:r>
              <a:rPr lang="fr-FR" dirty="0"/>
              <a:t> sua </a:t>
            </a:r>
            <a:r>
              <a:rPr lang="fr-FR" dirty="0" err="1"/>
              <a:t>experiência</a:t>
            </a:r>
            <a:r>
              <a:rPr lang="fr-FR" dirty="0"/>
              <a:t> </a:t>
            </a:r>
            <a:r>
              <a:rPr lang="fr-FR" dirty="0" err="1"/>
              <a:t>profissional</a:t>
            </a:r>
            <a:r>
              <a:rPr lang="fr-FR" dirty="0"/>
              <a:t> e sua </a:t>
            </a:r>
            <a:r>
              <a:rPr lang="fr-FR" dirty="0" err="1"/>
              <a:t>personalidade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dirty="0" err="1"/>
              <a:t>Lembre</a:t>
            </a:r>
            <a:r>
              <a:rPr lang="fr-FR" dirty="0"/>
              <a:t>-se de que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bom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</a:t>
            </a:r>
            <a:r>
              <a:rPr lang="fr-FR" dirty="0" err="1"/>
              <a:t>personalizado</a:t>
            </a:r>
            <a:r>
              <a:rPr lang="fr-FR" dirty="0"/>
              <a:t>!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Se </a:t>
            </a:r>
            <a:r>
              <a:rPr lang="fr-FR" dirty="0" err="1"/>
              <a:t>precisar</a:t>
            </a:r>
            <a:r>
              <a:rPr lang="fr-FR" dirty="0"/>
              <a:t> de </a:t>
            </a:r>
            <a:r>
              <a:rPr lang="fr-FR" dirty="0" err="1"/>
              <a:t>outros</a:t>
            </a:r>
            <a:r>
              <a:rPr lang="fr-FR" dirty="0"/>
              <a:t> </a:t>
            </a:r>
            <a:r>
              <a:rPr lang="fr-FR" dirty="0" err="1"/>
              <a:t>modelos</a:t>
            </a:r>
            <a:r>
              <a:rPr lang="fr-FR" dirty="0"/>
              <a:t>, volte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nosso</a:t>
            </a:r>
            <a:r>
              <a:rPr lang="fr-FR" dirty="0"/>
              <a:t> site : </a:t>
            </a:r>
            <a:r>
              <a:rPr lang="fr-FR" dirty="0">
                <a:hlinkClick r:id="rId2"/>
              </a:rPr>
              <a:t>HTTPS://WWW.EXEMPLODECV.COM</a:t>
            </a:r>
            <a:r>
              <a:rPr lang="fr-FR" dirty="0"/>
              <a:t>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EXEMPLODECV.COM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Os </a:t>
            </a:r>
            <a:r>
              <a:rPr lang="fr-FR" dirty="0" err="1"/>
              <a:t>conteúdos</a:t>
            </a:r>
            <a:r>
              <a:rPr lang="fr-FR" dirty="0"/>
              <a:t> </a:t>
            </a:r>
            <a:r>
              <a:rPr lang="fr-FR" dirty="0" err="1"/>
              <a:t>publicados</a:t>
            </a:r>
            <a:r>
              <a:rPr lang="fr-FR" dirty="0"/>
              <a:t> no </a:t>
            </a:r>
            <a:r>
              <a:rPr lang="fr-FR" dirty="0" err="1"/>
              <a:t>nosso</a:t>
            </a:r>
            <a:r>
              <a:rPr lang="fr-FR" dirty="0"/>
              <a:t> site (</a:t>
            </a:r>
            <a:r>
              <a:rPr lang="fr-FR" dirty="0" err="1"/>
              <a:t>modelos</a:t>
            </a:r>
            <a:r>
              <a:rPr lang="fr-FR" dirty="0"/>
              <a:t> de CV, </a:t>
            </a:r>
            <a:r>
              <a:rPr lang="fr-FR" dirty="0" err="1"/>
              <a:t>modelos</a:t>
            </a:r>
            <a:r>
              <a:rPr lang="fr-FR" dirty="0"/>
              <a:t> de cartas, </a:t>
            </a:r>
            <a:r>
              <a:rPr lang="fr-FR" dirty="0" err="1"/>
              <a:t>artigos</a:t>
            </a:r>
            <a:r>
              <a:rPr lang="fr-FR" dirty="0"/>
              <a:t>, etc.) </a:t>
            </a:r>
            <a:r>
              <a:rPr lang="fr-FR" dirty="0" err="1"/>
              <a:t>são</a:t>
            </a:r>
            <a:r>
              <a:rPr lang="fr-FR" dirty="0"/>
              <a:t> </a:t>
            </a:r>
            <a:r>
              <a:rPr lang="fr-FR" dirty="0" err="1"/>
              <a:t>propriedade</a:t>
            </a:r>
            <a:r>
              <a:rPr lang="fr-FR" dirty="0"/>
              <a:t> da </a:t>
            </a:r>
            <a:r>
              <a:rPr lang="fr-FR" dirty="0" err="1"/>
              <a:t>EXEMPLODECV.com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limitado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pessoal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proibido</a:t>
            </a:r>
            <a:r>
              <a:rPr lang="fr-FR" dirty="0"/>
              <a:t> </a:t>
            </a:r>
            <a:r>
              <a:rPr lang="fr-FR" dirty="0" err="1"/>
              <a:t>distribuir</a:t>
            </a:r>
            <a:r>
              <a:rPr lang="fr-FR" dirty="0"/>
              <a:t>, </a:t>
            </a:r>
            <a:r>
              <a:rPr lang="fr-FR" dirty="0" err="1"/>
              <a:t>publicar</a:t>
            </a:r>
            <a:r>
              <a:rPr lang="fr-FR" dirty="0"/>
              <a:t> ou </a:t>
            </a:r>
            <a:r>
              <a:rPr lang="fr-FR" dirty="0" err="1"/>
              <a:t>redistribuí</a:t>
            </a:r>
            <a:r>
              <a:rPr lang="fr-FR" dirty="0"/>
              <a:t>-los </a:t>
            </a:r>
            <a:r>
              <a:rPr lang="fr-FR" dirty="0" err="1"/>
              <a:t>sem</a:t>
            </a:r>
            <a:r>
              <a:rPr lang="fr-FR" dirty="0"/>
              <a:t> o </a:t>
            </a:r>
            <a:r>
              <a:rPr lang="fr-FR" dirty="0" err="1"/>
              <a:t>nosso</a:t>
            </a:r>
            <a:r>
              <a:rPr lang="fr-FR" dirty="0"/>
              <a:t> </a:t>
            </a:r>
            <a:r>
              <a:rPr lang="fr-FR" dirty="0" err="1"/>
              <a:t>consentimento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fr-FR" dirty="0" err="1"/>
              <a:t>Também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proibido</a:t>
            </a:r>
            <a:r>
              <a:rPr lang="fr-FR" dirty="0"/>
              <a:t> dar </a:t>
            </a:r>
            <a:r>
              <a:rPr lang="fr-FR" dirty="0" err="1"/>
              <a:t>acesso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link</a:t>
            </a:r>
            <a:r>
              <a:rPr lang="fr-FR" dirty="0"/>
              <a:t> de </a:t>
            </a:r>
            <a:r>
              <a:rPr lang="fr-FR" dirty="0" err="1"/>
              <a:t>download</a:t>
            </a:r>
            <a:r>
              <a:rPr lang="fr-FR" dirty="0"/>
              <a:t> ou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link</a:t>
            </a:r>
            <a:r>
              <a:rPr lang="fr-FR" dirty="0"/>
              <a:t> de </a:t>
            </a:r>
            <a:r>
              <a:rPr lang="fr-FR" dirty="0" err="1"/>
              <a:t>edição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/>
              <a:t>Conteúdo</a:t>
            </a:r>
            <a:r>
              <a:rPr lang="fr-FR" dirty="0"/>
              <a:t> </a:t>
            </a:r>
            <a:r>
              <a:rPr lang="fr-FR" dirty="0" err="1"/>
              <a:t>depositado</a:t>
            </a:r>
            <a:r>
              <a:rPr lang="fr-FR" dirty="0"/>
              <a:t> </a:t>
            </a:r>
            <a:r>
              <a:rPr lang="fr-FR" dirty="0" err="1"/>
              <a:t>em</a:t>
            </a:r>
            <a:r>
              <a:rPr lang="fr-FR" dirty="0"/>
              <a:t> 180 </a:t>
            </a:r>
            <a:r>
              <a:rPr lang="fr-FR" dirty="0" err="1"/>
              <a:t>países</a:t>
            </a:r>
            <a:r>
              <a:rPr lang="fr-FR" dirty="0"/>
              <a:t> </a:t>
            </a:r>
            <a:r>
              <a:rPr lang="fr-FR" dirty="0" err="1"/>
              <a:t>perante</a:t>
            </a:r>
            <a:r>
              <a:rPr lang="fr-FR" dirty="0"/>
              <a:t>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oficial</a:t>
            </a:r>
            <a:r>
              <a:rPr lang="fr-FR" dirty="0"/>
              <a:t> de </a:t>
            </a:r>
            <a:r>
              <a:rPr lang="fr-FR" dirty="0" err="1"/>
              <a:t>justiça</a:t>
            </a:r>
            <a:r>
              <a:rPr lang="fr-FR" dirty="0"/>
              <a:t>. </a:t>
            </a:r>
            <a:r>
              <a:rPr lang="fr-FR" dirty="0" err="1"/>
              <a:t>Reprodução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proibida</a:t>
            </a:r>
            <a:r>
              <a:rPr lang="fr-FR" dirty="0"/>
              <a:t>, </a:t>
            </a:r>
            <a:r>
              <a:rPr lang="fr-FR" dirty="0" err="1"/>
              <a:t>mesmo</a:t>
            </a:r>
            <a:r>
              <a:rPr lang="fr-FR" dirty="0"/>
              <a:t> </a:t>
            </a:r>
            <a:r>
              <a:rPr lang="fr-FR" dirty="0" err="1"/>
              <a:t>parcial</a:t>
            </a:r>
            <a:r>
              <a:rPr lang="fr-FR" dirty="0"/>
              <a:t>. </a:t>
            </a:r>
            <a:r>
              <a:rPr lang="fr-FR" dirty="0" err="1"/>
              <a:t>Limitado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pessoal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Os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modelos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disponíveis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nosso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site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são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fornecidos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"no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estado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que se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encontram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" 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garantia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1864450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2536</TotalTime>
  <Words>394</Words>
  <Application>Microsoft Macintosh PowerPoint</Application>
  <PresentationFormat>Personnalisé</PresentationFormat>
  <Paragraphs>65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Calibri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 24</dc:title>
  <dc:subject/>
  <dc:creator>https://www.exemplodecv.com</dc:creator>
  <cp:keywords/>
  <dc:description/>
  <cp:lastModifiedBy>Axel Maille</cp:lastModifiedBy>
  <cp:revision>9</cp:revision>
  <dcterms:created xsi:type="dcterms:W3CDTF">2015-07-03T13:55:51Z</dcterms:created>
  <dcterms:modified xsi:type="dcterms:W3CDTF">2020-12-28T11:47:40Z</dcterms:modified>
  <cp:category/>
</cp:coreProperties>
</file>