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2393298-F261-C449-944A-063D7715B76B}"/>
    <pc:docChg chg="modSld">
      <pc:chgData name="Axel Maille" userId="065ad68c099279a8" providerId="LiveId" clId="{D2393298-F261-C449-944A-063D7715B76B}" dt="2020-07-21T10:30:37.369" v="18" actId="1076"/>
      <pc:docMkLst>
        <pc:docMk/>
      </pc:docMkLst>
      <pc:sldChg chg="modSp mod">
        <pc:chgData name="Axel Maille" userId="065ad68c099279a8" providerId="LiveId" clId="{D2393298-F261-C449-944A-063D7715B76B}" dt="2020-07-21T10:30:37.369" v="18" actId="1076"/>
        <pc:sldMkLst>
          <pc:docMk/>
          <pc:sldMk cId="2744061708" sldId="257"/>
        </pc:sldMkLst>
        <pc:spChg chg="mod">
          <ac:chgData name="Axel Maille" userId="065ad68c099279a8" providerId="LiveId" clId="{D2393298-F261-C449-944A-063D7715B76B}" dt="2020-07-21T10:30:29.054" v="10" actId="20577"/>
          <ac:spMkLst>
            <pc:docMk/>
            <pc:sldMk cId="2744061708" sldId="257"/>
            <ac:spMk id="14" creationId="{00000000-0000-0000-0000-000000000000}"/>
          </ac:spMkLst>
        </pc:spChg>
        <pc:spChg chg="mod">
          <ac:chgData name="Axel Maille" userId="065ad68c099279a8" providerId="LiveId" clId="{D2393298-F261-C449-944A-063D7715B76B}" dt="2020-07-21T10:30:37.369" v="18" actId="1076"/>
          <ac:spMkLst>
            <pc:docMk/>
            <pc:sldMk cId="2744061708" sldId="257"/>
            <ac:spMk id="1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46634" y="1472414"/>
            <a:ext cx="3075755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Arial"/>
                <a:cs typeface="Arial"/>
              </a:rPr>
              <a:t>Dario SANTOS</a:t>
            </a:r>
            <a:endParaRPr lang="ru-RU" sz="3200" b="1" dirty="0">
              <a:solidFill>
                <a:schemeClr val="accent3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ENDEREÇO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pt-B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Rua/Avenida ... São Paulo - SP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(01) 0203-0405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www.dominio.com.br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9773" y="2145788"/>
            <a:ext cx="1867411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</a:rPr>
              <a:t>Cargo </a:t>
            </a:r>
            <a:r>
              <a:rPr lang="en-US" b="1" dirty="0" err="1">
                <a:solidFill>
                  <a:schemeClr val="accent3"/>
                </a:solidFill>
              </a:rPr>
              <a:t>pretendido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  <a:endParaRPr lang="fr-FR" sz="13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7759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OBJETIVO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221115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178796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311377" y="6959199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46370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394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26</dc:title>
  <dc:subject/>
  <dc:creator>https://www.exemplodecv.com</dc:creator>
  <cp:keywords/>
  <dc:description/>
  <cp:lastModifiedBy>Axel Maille</cp:lastModifiedBy>
  <cp:revision>11</cp:revision>
  <dcterms:created xsi:type="dcterms:W3CDTF">2015-07-03T13:55:51Z</dcterms:created>
  <dcterms:modified xsi:type="dcterms:W3CDTF">2020-12-28T11:47:12Z</dcterms:modified>
  <cp:category/>
</cp:coreProperties>
</file>