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D2393298-F261-C449-944A-063D7715B76B}"/>
    <pc:docChg chg="modSld">
      <pc:chgData name="Axel Maille" userId="065ad68c099279a8" providerId="LiveId" clId="{D2393298-F261-C449-944A-063D7715B76B}" dt="2020-07-21T10:30:37.369" v="18" actId="1076"/>
      <pc:docMkLst>
        <pc:docMk/>
      </pc:docMkLst>
      <pc:sldChg chg="modSp mod">
        <pc:chgData name="Axel Maille" userId="065ad68c099279a8" providerId="LiveId" clId="{D2393298-F261-C449-944A-063D7715B76B}" dt="2020-07-21T10:30:37.369" v="18" actId="1076"/>
        <pc:sldMkLst>
          <pc:docMk/>
          <pc:sldMk cId="2744061708" sldId="257"/>
        </pc:sldMkLst>
        <pc:spChg chg="mod">
          <ac:chgData name="Axel Maille" userId="065ad68c099279a8" providerId="LiveId" clId="{D2393298-F261-C449-944A-063D7715B76B}" dt="2020-07-21T10:30:29.054" v="10" actId="20577"/>
          <ac:spMkLst>
            <pc:docMk/>
            <pc:sldMk cId="2744061708" sldId="257"/>
            <ac:spMk id="14" creationId="{00000000-0000-0000-0000-000000000000}"/>
          </ac:spMkLst>
        </pc:spChg>
        <pc:spChg chg="mod">
          <ac:chgData name="Axel Maille" userId="065ad68c099279a8" providerId="LiveId" clId="{D2393298-F261-C449-944A-063D7715B76B}" dt="2020-07-21T10:30:37.369" v="18" actId="1076"/>
          <ac:spMkLst>
            <pc:docMk/>
            <pc:sldMk cId="2744061708" sldId="257"/>
            <ac:spMk id="12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06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9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75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6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9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95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91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49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06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39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34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65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0" y="2145788"/>
            <a:ext cx="7562850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546634" y="1472414"/>
            <a:ext cx="3075755" cy="597749"/>
          </a:xfrm>
          <a:prstGeom prst="rect">
            <a:avLst/>
          </a:prstGeom>
          <a:noFill/>
        </p:spPr>
        <p:txBody>
          <a:bodyPr wrap="none" lIns="104287" tIns="52144" rIns="104287" bIns="52144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Arial"/>
                <a:cs typeface="Arial"/>
              </a:rPr>
              <a:t>Dario SANTOS</a:t>
            </a:r>
            <a:endParaRPr lang="ru-RU" sz="32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315771" y="341508"/>
            <a:ext cx="4959643" cy="1130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pt-BR" sz="1600" b="1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ENDEREÇO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pt-BR" sz="16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Rua/Avenida ... São Paulo - SP</a:t>
            </a:r>
            <a:endParaRPr lang="ru-RU" sz="16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pt-BR" sz="1600" b="1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TEL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6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(01) 0203-0405</a:t>
            </a:r>
            <a:endParaRPr lang="ru-RU" sz="16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EMAIL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6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mail@mail.com</a:t>
            </a:r>
            <a:endParaRPr lang="ru-RU" sz="16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WEBSITE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6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www.dominio.com.br</a:t>
            </a:r>
            <a:endParaRPr lang="ru-RU" sz="1600" dirty="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89773" y="2145788"/>
            <a:ext cx="1867411" cy="382305"/>
          </a:xfrm>
          <a:prstGeom prst="rect">
            <a:avLst/>
          </a:prstGeom>
          <a:noFill/>
        </p:spPr>
        <p:txBody>
          <a:bodyPr wrap="none" lIns="104287" tIns="52144" rIns="104287" bIns="52144">
            <a:spAutoFit/>
          </a:bodyPr>
          <a:lstStyle/>
          <a:p>
            <a:pPr algn="ctr"/>
            <a:r>
              <a:rPr lang="en-US" b="1" dirty="0">
                <a:solidFill>
                  <a:schemeClr val="accent3"/>
                </a:solidFill>
              </a:rPr>
              <a:t>Cargo </a:t>
            </a:r>
            <a:r>
              <a:rPr lang="en-US" b="1" dirty="0" err="1">
                <a:solidFill>
                  <a:schemeClr val="accent3"/>
                </a:solidFill>
              </a:rPr>
              <a:t>pretendido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0" y="3492539"/>
            <a:ext cx="3909224" cy="109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pt-BR" sz="1300" dirty="0">
                <a:latin typeface="Arial"/>
                <a:cs typeface="Arial"/>
              </a:rPr>
              <a:t>Descrever brevemente sua trajetória profissional, suas habilidades e competências chave para o cargo pretendido e seus objetivos de carreira. Esta é uma introdução à sua carta de apresentação.</a:t>
            </a:r>
            <a:endParaRPr lang="fr-FR" sz="1300" dirty="0"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22385" y="2983042"/>
            <a:ext cx="1377597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OBJETIVO</a:t>
            </a:r>
            <a:endParaRPr lang="ru-RU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4828426"/>
            <a:ext cx="1775142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EXPERIÊNCIA</a:t>
            </a:r>
            <a:endParaRPr lang="ru-RU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15016" y="8279472"/>
            <a:ext cx="1569957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9BBB59"/>
                </a:solidFill>
                <a:latin typeface="Arial" pitchFamily="34" charset="0"/>
                <a:cs typeface="Arial" pitchFamily="34" charset="0"/>
              </a:rPr>
              <a:t>FORMAÇÃO</a:t>
            </a:r>
            <a:endParaRPr lang="ru-RU" b="1" dirty="0">
              <a:solidFill>
                <a:srgbClr val="9BBB59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0" y="5260147"/>
            <a:ext cx="3781425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" y="8711193"/>
            <a:ext cx="3781428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Image 41" descr="ava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28" y="209836"/>
            <a:ext cx="1708888" cy="1811389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0" y="5428491"/>
            <a:ext cx="3884550" cy="2653825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NOME DA EMPRESA | </a:t>
            </a:r>
            <a:r>
              <a:rPr lang="en-US" sz="1100" b="1" i="1" dirty="0">
                <a:latin typeface="Arial"/>
                <a:cs typeface="Arial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NOME DA EMPRESA | </a:t>
            </a:r>
            <a:r>
              <a:rPr lang="en-US" sz="1100" b="1" i="1" dirty="0">
                <a:latin typeface="Arial"/>
                <a:cs typeface="Arial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NOME DA EMPRESA | </a:t>
            </a:r>
            <a:r>
              <a:rPr lang="en-US" sz="1100" b="1" i="1" dirty="0">
                <a:latin typeface="Arial"/>
                <a:cs typeface="Arial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</p:txBody>
      </p:sp>
      <p:cxnSp>
        <p:nvCxnSpPr>
          <p:cNvPr id="45" name="Прямая соединительная линия 12"/>
          <p:cNvCxnSpPr/>
          <p:nvPr/>
        </p:nvCxnSpPr>
        <p:spPr>
          <a:xfrm>
            <a:off x="0" y="2650820"/>
            <a:ext cx="7562850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7" name="Text Box 189"/>
          <p:cNvSpPr txBox="1"/>
          <p:nvPr/>
        </p:nvSpPr>
        <p:spPr>
          <a:xfrm>
            <a:off x="14552" y="8795366"/>
            <a:ext cx="4217302" cy="168343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3558" tIns="56780" rIns="113558" bIns="567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CURSO </a:t>
            </a:r>
            <a:r>
              <a:rPr lang="fr-FR" sz="1100" b="1" dirty="0">
                <a:solidFill>
                  <a:srgbClr val="000000"/>
                </a:solidFill>
                <a:latin typeface="Arial"/>
                <a:cs typeface="Arial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latin typeface="Arial"/>
                <a:cs typeface="Arial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CURSO </a:t>
            </a:r>
            <a:r>
              <a:rPr lang="fr-FR" sz="1100" b="1" dirty="0">
                <a:solidFill>
                  <a:srgbClr val="000000"/>
                </a:solidFill>
                <a:latin typeface="Arial"/>
                <a:cs typeface="Arial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latin typeface="Arial"/>
                <a:cs typeface="Arial"/>
              </a:rPr>
              <a:t>Descrever as características do curso: instituição, diploma obtido, etc.</a:t>
            </a:r>
          </a:p>
        </p:txBody>
      </p:sp>
      <p:sp>
        <p:nvSpPr>
          <p:cNvPr id="93" name="Rectangle 92"/>
          <p:cNvSpPr/>
          <p:nvPr/>
        </p:nvSpPr>
        <p:spPr>
          <a:xfrm>
            <a:off x="4099061" y="3492538"/>
            <a:ext cx="1707192" cy="1249082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Característica 1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Característica 2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Característica 3 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Característica 4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Característica 5</a:t>
            </a:r>
          </a:p>
        </p:txBody>
      </p:sp>
      <p:cxnSp>
        <p:nvCxnSpPr>
          <p:cNvPr id="109" name="Прямая соединительная линия 29"/>
          <p:cNvCxnSpPr/>
          <p:nvPr/>
        </p:nvCxnSpPr>
        <p:spPr>
          <a:xfrm>
            <a:off x="4178469" y="3408366"/>
            <a:ext cx="3384381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29"/>
          <p:cNvCxnSpPr/>
          <p:nvPr/>
        </p:nvCxnSpPr>
        <p:spPr>
          <a:xfrm>
            <a:off x="0" y="3408366"/>
            <a:ext cx="3384381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9"/>
          <p:cNvSpPr txBox="1"/>
          <p:nvPr/>
        </p:nvSpPr>
        <p:spPr>
          <a:xfrm>
            <a:off x="5369602" y="2987507"/>
            <a:ext cx="2211159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PERSONALIDADE</a:t>
            </a:r>
            <a:endParaRPr lang="ru-RU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5449010" y="3829225"/>
            <a:ext cx="1905812" cy="168344"/>
          </a:xfrm>
          <a:prstGeom prst="rect">
            <a:avLst/>
          </a:prstGeom>
          <a:pattFill prst="wdDnDiag">
            <a:fgClr>
              <a:schemeClr val="accent3"/>
            </a:fgClr>
            <a:bgClr>
              <a:prstClr val="white"/>
            </a:bgClr>
          </a:patt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17" name="Rectangle 116"/>
          <p:cNvSpPr/>
          <p:nvPr/>
        </p:nvSpPr>
        <p:spPr>
          <a:xfrm>
            <a:off x="4099061" y="5344319"/>
            <a:ext cx="1707192" cy="1249082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Habilidade 1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Habilidade 2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Habilidade 3 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Habilidade 4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Habilidade 5</a:t>
            </a:r>
          </a:p>
        </p:txBody>
      </p:sp>
      <p:cxnSp>
        <p:nvCxnSpPr>
          <p:cNvPr id="118" name="Прямая соединительная линия 29"/>
          <p:cNvCxnSpPr/>
          <p:nvPr/>
        </p:nvCxnSpPr>
        <p:spPr>
          <a:xfrm>
            <a:off x="4178469" y="5260147"/>
            <a:ext cx="3384381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9"/>
          <p:cNvSpPr txBox="1"/>
          <p:nvPr/>
        </p:nvSpPr>
        <p:spPr>
          <a:xfrm>
            <a:off x="5369602" y="4839288"/>
            <a:ext cx="1787966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HABILIDADES</a:t>
            </a:r>
            <a:endParaRPr lang="ru-RU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5449010" y="5428491"/>
            <a:ext cx="1667585" cy="168344"/>
          </a:xfrm>
          <a:prstGeom prst="rect">
            <a:avLst/>
          </a:prstGeom>
          <a:pattFill prst="dkHorz">
            <a:fgClr>
              <a:srgbClr val="9BBB59"/>
            </a:fgClr>
            <a:bgClr>
              <a:prstClr val="white"/>
            </a:bgClr>
          </a:pattFill>
          <a:ln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cxnSp>
        <p:nvCxnSpPr>
          <p:cNvPr id="126" name="Прямая соединительная линия 29"/>
          <p:cNvCxnSpPr/>
          <p:nvPr/>
        </p:nvCxnSpPr>
        <p:spPr>
          <a:xfrm>
            <a:off x="4202939" y="7364444"/>
            <a:ext cx="3384381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9"/>
          <p:cNvSpPr txBox="1"/>
          <p:nvPr/>
        </p:nvSpPr>
        <p:spPr>
          <a:xfrm>
            <a:off x="5311377" y="6959199"/>
            <a:ext cx="1249357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LINGUAS</a:t>
            </a:r>
            <a:endParaRPr lang="ru-RU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 descr="imag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734" y="7616959"/>
            <a:ext cx="763890" cy="420859"/>
          </a:xfrm>
          <a:prstGeom prst="rect">
            <a:avLst/>
          </a:prstGeom>
        </p:spPr>
      </p:pic>
      <p:pic>
        <p:nvPicPr>
          <p:cNvPr id="8" name="Image 7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645" y="7616959"/>
            <a:ext cx="645196" cy="420859"/>
          </a:xfrm>
          <a:prstGeom prst="rect">
            <a:avLst/>
          </a:prstGeom>
        </p:spPr>
      </p:pic>
      <p:pic>
        <p:nvPicPr>
          <p:cNvPr id="9" name="Image 8" descr="images-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558" y="7616960"/>
            <a:ext cx="653419" cy="420858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5449010" y="3592178"/>
            <a:ext cx="1603723" cy="168344"/>
          </a:xfrm>
          <a:prstGeom prst="rect">
            <a:avLst/>
          </a:prstGeom>
          <a:pattFill prst="wdDnDiag">
            <a:fgClr>
              <a:schemeClr val="accent3"/>
            </a:fgClr>
            <a:bgClr>
              <a:prstClr val="white"/>
            </a:bgClr>
          </a:patt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5449010" y="4065797"/>
            <a:ext cx="1730723" cy="168344"/>
          </a:xfrm>
          <a:prstGeom prst="rect">
            <a:avLst/>
          </a:prstGeom>
          <a:pattFill prst="wdDnDiag">
            <a:fgClr>
              <a:schemeClr val="accent3"/>
            </a:fgClr>
            <a:bgClr>
              <a:prstClr val="white"/>
            </a:bgClr>
          </a:patt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5447378" y="4303342"/>
            <a:ext cx="1605355" cy="168344"/>
          </a:xfrm>
          <a:prstGeom prst="rect">
            <a:avLst/>
          </a:prstGeom>
          <a:pattFill prst="wdDnDiag">
            <a:fgClr>
              <a:schemeClr val="accent3"/>
            </a:fgClr>
            <a:bgClr>
              <a:prstClr val="white"/>
            </a:bgClr>
          </a:patt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435243" y="4536465"/>
            <a:ext cx="1905812" cy="168344"/>
          </a:xfrm>
          <a:prstGeom prst="rect">
            <a:avLst/>
          </a:prstGeom>
          <a:pattFill prst="wdDnDiag">
            <a:fgClr>
              <a:schemeClr val="accent3"/>
            </a:fgClr>
            <a:bgClr>
              <a:prstClr val="white"/>
            </a:bgClr>
          </a:patt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5445498" y="5665063"/>
            <a:ext cx="1277035" cy="168344"/>
          </a:xfrm>
          <a:prstGeom prst="rect">
            <a:avLst/>
          </a:prstGeom>
          <a:pattFill prst="dkHorz">
            <a:fgClr>
              <a:srgbClr val="9BBB59"/>
            </a:fgClr>
            <a:bgClr>
              <a:prstClr val="white"/>
            </a:bgClr>
          </a:pattFill>
          <a:ln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5435243" y="5911074"/>
            <a:ext cx="1524357" cy="168344"/>
          </a:xfrm>
          <a:prstGeom prst="rect">
            <a:avLst/>
          </a:prstGeom>
          <a:pattFill prst="dkHorz">
            <a:fgClr>
              <a:srgbClr val="9BBB59"/>
            </a:fgClr>
            <a:bgClr>
              <a:prstClr val="white"/>
            </a:bgClr>
          </a:pattFill>
          <a:ln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5435243" y="6165062"/>
            <a:ext cx="1125491" cy="168344"/>
          </a:xfrm>
          <a:prstGeom prst="rect">
            <a:avLst/>
          </a:prstGeom>
          <a:pattFill prst="dkHorz">
            <a:fgClr>
              <a:srgbClr val="9BBB59"/>
            </a:fgClr>
            <a:bgClr>
              <a:prstClr val="white"/>
            </a:bgClr>
          </a:pattFill>
          <a:ln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5435243" y="6402117"/>
            <a:ext cx="1667585" cy="168344"/>
          </a:xfrm>
          <a:prstGeom prst="rect">
            <a:avLst/>
          </a:prstGeom>
          <a:pattFill prst="dkHorz">
            <a:fgClr>
              <a:srgbClr val="9BBB59"/>
            </a:fgClr>
            <a:bgClr>
              <a:prstClr val="white"/>
            </a:bgClr>
          </a:pattFill>
          <a:ln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061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46370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2513</TotalTime>
  <Words>394</Words>
  <Application>Microsoft Macintosh PowerPoint</Application>
  <PresentationFormat>Personnalisé</PresentationFormat>
  <Paragraphs>65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26</dc:title>
  <dc:subject/>
  <dc:creator>https://www.exemplodecv.com</dc:creator>
  <cp:keywords/>
  <dc:description/>
  <cp:lastModifiedBy>Axel Maille</cp:lastModifiedBy>
  <cp:revision>11</cp:revision>
  <dcterms:created xsi:type="dcterms:W3CDTF">2015-07-03T13:55:51Z</dcterms:created>
  <dcterms:modified xsi:type="dcterms:W3CDTF">2020-12-28T11:47:12Z</dcterms:modified>
  <cp:category/>
</cp:coreProperties>
</file>