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C2829A1-AE6F-3846-85E6-29B39C3098E2}"/>
    <pc:docChg chg="modSld">
      <pc:chgData name="Axel Maille" userId="065ad68c099279a8" providerId="LiveId" clId="{AC2829A1-AE6F-3846-85E6-29B39C3098E2}" dt="2020-07-21T10:32:04.931" v="18" actId="20577"/>
      <pc:docMkLst>
        <pc:docMk/>
      </pc:docMkLst>
      <pc:sldChg chg="modSp mod">
        <pc:chgData name="Axel Maille" userId="065ad68c099279a8" providerId="LiveId" clId="{AC2829A1-AE6F-3846-85E6-29B39C3098E2}" dt="2020-07-21T10:32:04.931" v="18" actId="20577"/>
        <pc:sldMkLst>
          <pc:docMk/>
          <pc:sldMk cId="2291082123" sldId="258"/>
        </pc:sldMkLst>
        <pc:spChg chg="mod">
          <ac:chgData name="Axel Maille" userId="065ad68c099279a8" providerId="LiveId" clId="{AC2829A1-AE6F-3846-85E6-29B39C3098E2}" dt="2020-07-21T10:32:01.195" v="11" actId="20577"/>
          <ac:spMkLst>
            <pc:docMk/>
            <pc:sldMk cId="2291082123" sldId="258"/>
            <ac:spMk id="9" creationId="{00000000-0000-0000-0000-000000000000}"/>
          </ac:spMkLst>
        </pc:spChg>
        <pc:spChg chg="mod">
          <ac:chgData name="Axel Maille" userId="065ad68c099279a8" providerId="LiveId" clId="{AC2829A1-AE6F-3846-85E6-29B39C3098E2}" dt="2020-07-21T10:32:04.931" v="18" actId="20577"/>
          <ac:spMkLst>
            <pc:docMk/>
            <pc:sldMk cId="2291082123" sldId="258"/>
            <ac:spMk id="4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16501" y="34371"/>
            <a:ext cx="24394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6"/>
                </a:solidFill>
              </a:rPr>
              <a:t>Miguel </a:t>
            </a:r>
          </a:p>
          <a:p>
            <a:pPr algn="ctr"/>
            <a:r>
              <a:rPr lang="fr-FR" sz="5400" dirty="0">
                <a:solidFill>
                  <a:schemeClr val="accent6"/>
                </a:solidFill>
              </a:rPr>
              <a:t>SANTOS</a:t>
            </a:r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13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54430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SOBRE MIM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211159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PERSONALIDADE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787966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Inglês : leitura, escrita, conversação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Alemão : leitura, escrita, conversação 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Espanhol: leitura, escrita, conversação </a:t>
            </a:r>
            <a:br>
              <a:rPr lang="fr-FR" sz="1300" dirty="0">
                <a:latin typeface="Arial"/>
                <a:cs typeface="Arial"/>
              </a:rPr>
            </a:br>
            <a:r>
              <a:rPr lang="fr-FR" sz="1300" dirty="0">
                <a:latin typeface="Arial"/>
                <a:cs typeface="Arial"/>
              </a:rPr>
              <a:t>Italiano : língua materna</a:t>
            </a: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2493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9"/>
          <p:cNvSpPr txBox="1"/>
          <p:nvPr/>
        </p:nvSpPr>
        <p:spPr>
          <a:xfrm>
            <a:off x="742772" y="1621157"/>
            <a:ext cx="2721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Cargo pretendido</a:t>
            </a:r>
          </a:p>
        </p:txBody>
      </p:sp>
      <p:sp>
        <p:nvSpPr>
          <p:cNvPr id="47" name="Rectangle 26"/>
          <p:cNvSpPr/>
          <p:nvPr/>
        </p:nvSpPr>
        <p:spPr>
          <a:xfrm>
            <a:off x="208975" y="88143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5</a:t>
            </a:r>
          </a:p>
        </p:txBody>
      </p:sp>
      <p:sp>
        <p:nvSpPr>
          <p:cNvPr id="49" name="Rectangle 34"/>
          <p:cNvSpPr/>
          <p:nvPr/>
        </p:nvSpPr>
        <p:spPr>
          <a:xfrm>
            <a:off x="3849616" y="8814323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5</a:t>
            </a:r>
          </a:p>
        </p:txBody>
      </p: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1454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391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28</dc:title>
  <dc:subject/>
  <dc:creator>https://www.exemplodecv.com</dc:creator>
  <cp:keywords/>
  <dc:description/>
  <cp:lastModifiedBy>Axel Maille</cp:lastModifiedBy>
  <cp:revision>13</cp:revision>
  <dcterms:created xsi:type="dcterms:W3CDTF">2015-07-03T13:55:51Z</dcterms:created>
  <dcterms:modified xsi:type="dcterms:W3CDTF">2020-12-28T11:46:55Z</dcterms:modified>
  <cp:category/>
</cp:coreProperties>
</file>