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9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77" d="100"/>
          <a:sy n="77" d="100"/>
        </p:scale>
        <p:origin x="3568" y="21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30FF8D5A-5031-A742-A91D-82B8A6735D97}"/>
    <pc:docChg chg="modSld">
      <pc:chgData name="Axel Maille" userId="065ad68c099279a8" providerId="LiveId" clId="{30FF8D5A-5031-A742-A91D-82B8A6735D97}" dt="2020-07-21T10:33:04.669" v="17" actId="20577"/>
      <pc:docMkLst>
        <pc:docMk/>
      </pc:docMkLst>
      <pc:sldChg chg="modSp mod">
        <pc:chgData name="Axel Maille" userId="065ad68c099279a8" providerId="LiveId" clId="{30FF8D5A-5031-A742-A91D-82B8A6735D97}" dt="2020-07-21T10:33:04.669" v="17" actId="20577"/>
        <pc:sldMkLst>
          <pc:docMk/>
          <pc:sldMk cId="2291082123" sldId="258"/>
        </pc:sldMkLst>
        <pc:spChg chg="mod">
          <ac:chgData name="Axel Maille" userId="065ad68c099279a8" providerId="LiveId" clId="{30FF8D5A-5031-A742-A91D-82B8A6735D97}" dt="2020-07-21T10:33:00.857" v="10" actId="20577"/>
          <ac:spMkLst>
            <pc:docMk/>
            <pc:sldMk cId="2291082123" sldId="258"/>
            <ac:spMk id="9" creationId="{00000000-0000-0000-0000-000000000000}"/>
          </ac:spMkLst>
        </pc:spChg>
        <pc:spChg chg="mod">
          <ac:chgData name="Axel Maille" userId="065ad68c099279a8" providerId="LiveId" clId="{30FF8D5A-5031-A742-A91D-82B8A6735D97}" dt="2020-07-21T10:33:04.669" v="17" actId="20577"/>
          <ac:spMkLst>
            <pc:docMk/>
            <pc:sldMk cId="2291082123" sldId="258"/>
            <ac:spMk id="45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7063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591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7752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0869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191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1959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1914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1498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2063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0390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5341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EFEE0-C9CF-2E4E-ACA6-675F59ECE7CB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9658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x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/>
          <p:cNvSpPr/>
          <p:nvPr/>
        </p:nvSpPr>
        <p:spPr>
          <a:xfrm>
            <a:off x="4843986" y="2257665"/>
            <a:ext cx="2718864" cy="531933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" name="Connecteur droit 4"/>
          <p:cNvCxnSpPr/>
          <p:nvPr/>
        </p:nvCxnSpPr>
        <p:spPr>
          <a:xfrm>
            <a:off x="4843986" y="0"/>
            <a:ext cx="0" cy="7576998"/>
          </a:xfrm>
          <a:prstGeom prst="line">
            <a:avLst/>
          </a:prstGeom>
          <a:ln>
            <a:solidFill>
              <a:schemeClr val="accent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0" y="2257665"/>
            <a:ext cx="7562850" cy="0"/>
          </a:xfrm>
          <a:prstGeom prst="line">
            <a:avLst/>
          </a:prstGeom>
          <a:ln>
            <a:solidFill>
              <a:schemeClr val="accent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Image 7" descr="Capture d’écran 2015-07-05 à 10.43.31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21" r="13119"/>
          <a:stretch/>
        </p:blipFill>
        <p:spPr>
          <a:xfrm>
            <a:off x="5351840" y="170048"/>
            <a:ext cx="1618127" cy="1899478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916501" y="34371"/>
            <a:ext cx="243945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5400" dirty="0">
                <a:solidFill>
                  <a:schemeClr val="accent4"/>
                </a:solidFill>
              </a:rPr>
              <a:t>Dario </a:t>
            </a:r>
          </a:p>
          <a:p>
            <a:pPr algn="ctr"/>
            <a:r>
              <a:rPr lang="fr-FR" sz="5400" dirty="0">
                <a:solidFill>
                  <a:schemeClr val="accent4"/>
                </a:solidFill>
              </a:rPr>
              <a:t>SANTOS</a:t>
            </a:r>
          </a:p>
        </p:txBody>
      </p:sp>
      <p:sp>
        <p:nvSpPr>
          <p:cNvPr id="11" name="TextBox 22"/>
          <p:cNvSpPr txBox="1"/>
          <p:nvPr/>
        </p:nvSpPr>
        <p:spPr>
          <a:xfrm>
            <a:off x="208974" y="2550803"/>
            <a:ext cx="1775142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>
                <a:solidFill>
                  <a:srgbClr val="8064A2"/>
                </a:solidFill>
                <a:latin typeface="Arial" pitchFamily="34" charset="0"/>
                <a:cs typeface="Arial" pitchFamily="34" charset="0"/>
              </a:rPr>
              <a:t>EXPERIÊNCIA</a:t>
            </a:r>
            <a:endParaRPr lang="ru-RU" b="1" dirty="0">
              <a:solidFill>
                <a:srgbClr val="8064A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24"/>
          <p:cNvSpPr txBox="1"/>
          <p:nvPr/>
        </p:nvSpPr>
        <p:spPr>
          <a:xfrm>
            <a:off x="193958" y="6001849"/>
            <a:ext cx="1569957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>
                <a:solidFill>
                  <a:srgbClr val="8064A2"/>
                </a:solidFill>
                <a:latin typeface="Arial" pitchFamily="34" charset="0"/>
                <a:cs typeface="Arial" pitchFamily="34" charset="0"/>
              </a:rPr>
              <a:t>FORMAÇÃO</a:t>
            </a:r>
            <a:endParaRPr lang="ru-RU" b="1" dirty="0">
              <a:solidFill>
                <a:srgbClr val="8064A2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Прямая соединительная линия 31"/>
          <p:cNvCxnSpPr/>
          <p:nvPr/>
        </p:nvCxnSpPr>
        <p:spPr>
          <a:xfrm>
            <a:off x="208974" y="2982524"/>
            <a:ext cx="3781425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33"/>
          <p:cNvCxnSpPr/>
          <p:nvPr/>
        </p:nvCxnSpPr>
        <p:spPr>
          <a:xfrm>
            <a:off x="208975" y="6433570"/>
            <a:ext cx="3781428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9"/>
          <p:cNvSpPr txBox="1"/>
          <p:nvPr/>
        </p:nvSpPr>
        <p:spPr>
          <a:xfrm>
            <a:off x="4992970" y="2539256"/>
            <a:ext cx="1544309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>
                <a:solidFill>
                  <a:srgbClr val="8064A2"/>
                </a:solidFill>
                <a:latin typeface="Arial" pitchFamily="34" charset="0"/>
                <a:cs typeface="Arial" pitchFamily="34" charset="0"/>
              </a:rPr>
              <a:t>SOBRE MIM</a:t>
            </a:r>
            <a:endParaRPr lang="ru-RU" b="1" dirty="0">
              <a:solidFill>
                <a:srgbClr val="8064A2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5" name="Прямая соединительная линия 31"/>
          <p:cNvCxnSpPr/>
          <p:nvPr/>
        </p:nvCxnSpPr>
        <p:spPr>
          <a:xfrm>
            <a:off x="4992970" y="2982524"/>
            <a:ext cx="230546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9"/>
          <p:cNvCxnSpPr/>
          <p:nvPr/>
        </p:nvCxnSpPr>
        <p:spPr>
          <a:xfrm>
            <a:off x="288383" y="8730151"/>
            <a:ext cx="3384381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19"/>
          <p:cNvSpPr txBox="1"/>
          <p:nvPr/>
        </p:nvSpPr>
        <p:spPr>
          <a:xfrm>
            <a:off x="295345" y="8285335"/>
            <a:ext cx="2211159" cy="382305"/>
          </a:xfrm>
          <a:prstGeom prst="rect">
            <a:avLst/>
          </a:prstGeom>
          <a:noFill/>
          <a:ln>
            <a:solidFill>
              <a:srgbClr val="FFFFFF"/>
            </a:solidFill>
          </a:ln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>
                <a:solidFill>
                  <a:srgbClr val="8064A2"/>
                </a:solidFill>
                <a:latin typeface="Arial" pitchFamily="34" charset="0"/>
                <a:cs typeface="Arial" pitchFamily="34" charset="0"/>
              </a:rPr>
              <a:t>PERSONALIDADE</a:t>
            </a:r>
            <a:endParaRPr lang="ru-RU" b="1" dirty="0">
              <a:solidFill>
                <a:srgbClr val="8064A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558924" y="8898495"/>
            <a:ext cx="1667585" cy="1683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31" name="Rectangle 30"/>
          <p:cNvSpPr/>
          <p:nvPr/>
        </p:nvSpPr>
        <p:spPr>
          <a:xfrm>
            <a:off x="1558924" y="9151010"/>
            <a:ext cx="1905812" cy="1683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>
            <a:off x="1558924" y="9908557"/>
            <a:ext cx="1270541" cy="1683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33" name="Rectangle 32"/>
          <p:cNvSpPr/>
          <p:nvPr/>
        </p:nvSpPr>
        <p:spPr>
          <a:xfrm>
            <a:off x="1558924" y="9656042"/>
            <a:ext cx="1826403" cy="1683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34" name="Rectangle 33"/>
          <p:cNvSpPr/>
          <p:nvPr/>
        </p:nvSpPr>
        <p:spPr>
          <a:xfrm>
            <a:off x="1558924" y="9403526"/>
            <a:ext cx="1429359" cy="1683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cxnSp>
        <p:nvCxnSpPr>
          <p:cNvPr id="36" name="Прямая соединительная линия 29"/>
          <p:cNvCxnSpPr/>
          <p:nvPr/>
        </p:nvCxnSpPr>
        <p:spPr>
          <a:xfrm>
            <a:off x="3929024" y="8730151"/>
            <a:ext cx="3384381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19"/>
          <p:cNvSpPr txBox="1"/>
          <p:nvPr/>
        </p:nvSpPr>
        <p:spPr>
          <a:xfrm>
            <a:off x="5120157" y="8309292"/>
            <a:ext cx="1787966" cy="382305"/>
          </a:xfrm>
          <a:prstGeom prst="rect">
            <a:avLst/>
          </a:prstGeom>
          <a:noFill/>
          <a:ln>
            <a:noFill/>
          </a:ln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>
                <a:solidFill>
                  <a:srgbClr val="8064A2"/>
                </a:solidFill>
                <a:latin typeface="Arial" pitchFamily="34" charset="0"/>
                <a:cs typeface="Arial" pitchFamily="34" charset="0"/>
              </a:rPr>
              <a:t>HABILIDADES</a:t>
            </a:r>
            <a:endParaRPr lang="ru-RU" b="1" dirty="0">
              <a:solidFill>
                <a:srgbClr val="8064A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199565" y="8898495"/>
            <a:ext cx="1667585" cy="1683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39" name="Rectangle 38"/>
          <p:cNvSpPr/>
          <p:nvPr/>
        </p:nvSpPr>
        <p:spPr>
          <a:xfrm>
            <a:off x="5199565" y="9151010"/>
            <a:ext cx="1905812" cy="1683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40" name="Rectangle 39"/>
          <p:cNvSpPr/>
          <p:nvPr/>
        </p:nvSpPr>
        <p:spPr>
          <a:xfrm>
            <a:off x="5199565" y="9908557"/>
            <a:ext cx="1270541" cy="1683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41" name="Rectangle 40"/>
          <p:cNvSpPr/>
          <p:nvPr/>
        </p:nvSpPr>
        <p:spPr>
          <a:xfrm>
            <a:off x="5199565" y="9656041"/>
            <a:ext cx="1826403" cy="1683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42" name="Rectangle 41"/>
          <p:cNvSpPr/>
          <p:nvPr/>
        </p:nvSpPr>
        <p:spPr>
          <a:xfrm>
            <a:off x="5199565" y="9403526"/>
            <a:ext cx="1429359" cy="1683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45" name="TextBox 19"/>
          <p:cNvSpPr txBox="1"/>
          <p:nvPr/>
        </p:nvSpPr>
        <p:spPr>
          <a:xfrm>
            <a:off x="5097772" y="5295197"/>
            <a:ext cx="1249357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>
                <a:solidFill>
                  <a:srgbClr val="8064A2"/>
                </a:solidFill>
                <a:latin typeface="Arial" pitchFamily="34" charset="0"/>
                <a:cs typeface="Arial" pitchFamily="34" charset="0"/>
              </a:rPr>
              <a:t>LINGUAS</a:t>
            </a:r>
            <a:endParaRPr lang="ru-RU" b="1" dirty="0">
              <a:solidFill>
                <a:srgbClr val="8064A2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6" name="Прямая соединительная линия 31"/>
          <p:cNvCxnSpPr/>
          <p:nvPr/>
        </p:nvCxnSpPr>
        <p:spPr>
          <a:xfrm>
            <a:off x="5097772" y="5738465"/>
            <a:ext cx="230546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ZoneTexte 9"/>
          <p:cNvSpPr txBox="1"/>
          <p:nvPr/>
        </p:nvSpPr>
        <p:spPr>
          <a:xfrm>
            <a:off x="742772" y="1621157"/>
            <a:ext cx="27219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/>
              <a:t>Cargo pretendido</a:t>
            </a:r>
          </a:p>
        </p:txBody>
      </p:sp>
      <p:sp>
        <p:nvSpPr>
          <p:cNvPr id="47" name="Rectangle 14"/>
          <p:cNvSpPr/>
          <p:nvPr/>
        </p:nvSpPr>
        <p:spPr>
          <a:xfrm>
            <a:off x="208974" y="3150868"/>
            <a:ext cx="3884550" cy="2653825"/>
          </a:xfrm>
          <a:prstGeom prst="rect">
            <a:avLst/>
          </a:prstGeom>
        </p:spPr>
        <p:txBody>
          <a:bodyPr wrap="square" lIns="113558" tIns="56780" rIns="113558" bIns="56780">
            <a:spAutoFit/>
          </a:bodyPr>
          <a:lstStyle/>
          <a:p>
            <a:r>
              <a:rPr lang="en-US" sz="1100" b="1" i="1" dirty="0">
                <a:solidFill>
                  <a:srgbClr val="000000"/>
                </a:solidFill>
                <a:latin typeface="Arial"/>
                <a:cs typeface="Arial"/>
              </a:rPr>
              <a:t>NOME DA EMPRESA | </a:t>
            </a:r>
            <a:r>
              <a:rPr lang="en-US" sz="1100" b="1" i="1" dirty="0">
                <a:latin typeface="Arial"/>
                <a:cs typeface="Arial"/>
              </a:rPr>
              <a:t>2000 – 2003 - </a:t>
            </a:r>
            <a:r>
              <a:rPr lang="pt-BR" sz="1100" i="1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Cargo</a:t>
            </a:r>
            <a:endParaRPr lang="fr-FR" sz="1100" i="1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  <a:p>
            <a:r>
              <a:rPr lang="pt-B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Descrever as atividades exercidas no cargo, listando suas atribuições e resultados obtidos, de preferência quantificando-os.</a:t>
            </a:r>
          </a:p>
          <a:p>
            <a:endParaRPr lang="fr-FR" sz="1100" b="1" dirty="0">
              <a:latin typeface="Arial"/>
              <a:ea typeface="Calibri"/>
              <a:cs typeface="Arial"/>
            </a:endParaRPr>
          </a:p>
          <a:p>
            <a:r>
              <a:rPr lang="en-US" sz="1100" b="1" i="1" dirty="0">
                <a:solidFill>
                  <a:srgbClr val="000000"/>
                </a:solidFill>
                <a:latin typeface="Arial"/>
                <a:cs typeface="Arial"/>
              </a:rPr>
              <a:t>NOME DA EMPRESA | </a:t>
            </a:r>
            <a:r>
              <a:rPr lang="en-US" sz="1100" b="1" i="1" dirty="0">
                <a:latin typeface="Arial"/>
                <a:cs typeface="Arial"/>
              </a:rPr>
              <a:t>2000 – 2003 - </a:t>
            </a:r>
            <a:r>
              <a:rPr lang="pt-BR" sz="1100" i="1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Cargo</a:t>
            </a:r>
            <a:endParaRPr lang="fr-FR" sz="1100" i="1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  <a:p>
            <a:r>
              <a:rPr lang="pt-B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Descrever as atividades exercidas no cargo, listando suas atribuições e resultados obtidos, de preferência quantificando-os.</a:t>
            </a:r>
          </a:p>
          <a:p>
            <a:endParaRPr lang="fr-FR" sz="1100" b="1" dirty="0">
              <a:latin typeface="Arial"/>
              <a:ea typeface="Calibri"/>
              <a:cs typeface="Arial"/>
            </a:endParaRPr>
          </a:p>
          <a:p>
            <a:r>
              <a:rPr lang="en-US" sz="1100" b="1" i="1" dirty="0">
                <a:solidFill>
                  <a:srgbClr val="000000"/>
                </a:solidFill>
                <a:latin typeface="Arial"/>
                <a:cs typeface="Arial"/>
              </a:rPr>
              <a:t>NOME DA EMPRESA | </a:t>
            </a:r>
            <a:r>
              <a:rPr lang="en-US" sz="1100" b="1" i="1" dirty="0">
                <a:latin typeface="Arial"/>
                <a:cs typeface="Arial"/>
              </a:rPr>
              <a:t>2000 – 2003 - </a:t>
            </a:r>
            <a:r>
              <a:rPr lang="pt-BR" sz="1100" i="1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Cargo</a:t>
            </a:r>
            <a:endParaRPr lang="fr-FR" sz="1100" i="1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  <a:p>
            <a:r>
              <a:rPr lang="pt-B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Descrever as atividades exercidas no cargo, listando suas atribuições e resultados obtidos, de preferência quantificando-os.</a:t>
            </a:r>
          </a:p>
          <a:p>
            <a:endParaRPr lang="fr-FR" sz="1100" b="1" dirty="0">
              <a:latin typeface="Arial"/>
              <a:ea typeface="Calibri"/>
              <a:cs typeface="Arial"/>
            </a:endParaRPr>
          </a:p>
        </p:txBody>
      </p:sp>
      <p:sp>
        <p:nvSpPr>
          <p:cNvPr id="49" name="Text Box 189"/>
          <p:cNvSpPr txBox="1"/>
          <p:nvPr/>
        </p:nvSpPr>
        <p:spPr>
          <a:xfrm>
            <a:off x="223526" y="6517743"/>
            <a:ext cx="4217302" cy="1683437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113558" tIns="56780" rIns="113558" bIns="5678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CURSO </a:t>
            </a:r>
            <a:r>
              <a:rPr lang="fr-FR" sz="1100" b="1" dirty="0">
                <a:solidFill>
                  <a:srgbClr val="000000"/>
                </a:solidFill>
                <a:latin typeface="Arial"/>
                <a:cs typeface="Arial"/>
              </a:rPr>
              <a:t>| 2000 – 2003</a:t>
            </a:r>
          </a:p>
          <a:p>
            <a:r>
              <a:rPr lang="pt-BR" sz="1100" dirty="0">
                <a:solidFill>
                  <a:srgbClr val="404040"/>
                </a:solidFill>
                <a:latin typeface="Arial"/>
                <a:cs typeface="Arial"/>
              </a:rPr>
              <a:t>Descrever as características do curso: instituição, diploma obtido, etc.</a:t>
            </a:r>
          </a:p>
          <a:p>
            <a:endParaRPr lang="fr-FR" sz="1100" dirty="0">
              <a:solidFill>
                <a:srgbClr val="404040"/>
              </a:solidFill>
              <a:latin typeface="Arial"/>
              <a:cs typeface="Arial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CURSO </a:t>
            </a:r>
            <a:r>
              <a:rPr lang="fr-FR" sz="1100" b="1" dirty="0">
                <a:solidFill>
                  <a:srgbClr val="000000"/>
                </a:solidFill>
                <a:latin typeface="Arial"/>
                <a:cs typeface="Arial"/>
              </a:rPr>
              <a:t>| 2000 – 2003</a:t>
            </a:r>
          </a:p>
          <a:p>
            <a:r>
              <a:rPr lang="pt-BR" sz="1100" dirty="0">
                <a:solidFill>
                  <a:srgbClr val="404040"/>
                </a:solidFill>
                <a:latin typeface="Arial"/>
                <a:cs typeface="Arial"/>
              </a:rPr>
              <a:t>Descrever as características do curso: instituição, diploma obtido, etc.</a:t>
            </a:r>
          </a:p>
        </p:txBody>
      </p:sp>
      <p:sp>
        <p:nvSpPr>
          <p:cNvPr id="50" name="Text Box 5"/>
          <p:cNvSpPr txBox="1">
            <a:spLocks noChangeArrowheads="1"/>
          </p:cNvSpPr>
          <p:nvPr/>
        </p:nvSpPr>
        <p:spPr bwMode="auto">
          <a:xfrm>
            <a:off x="5015355" y="3048752"/>
            <a:ext cx="2283075" cy="1772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5000"/>
              </a:lnSpc>
              <a:spcAft>
                <a:spcPts val="1242"/>
              </a:spcAft>
            </a:pPr>
            <a:r>
              <a:rPr lang="pt-BR" sz="1300" dirty="0">
                <a:latin typeface="Arial"/>
                <a:cs typeface="Arial"/>
              </a:rPr>
              <a:t>Descrever brevemente sua trajetória profissional, suas habilidades e competências chave para o cargo pretendido e seus objetivos de carreira. Esta é uma introdução à sua carta de apresentação.</a:t>
            </a:r>
          </a:p>
        </p:txBody>
      </p:sp>
      <p:sp>
        <p:nvSpPr>
          <p:cNvPr id="51" name="Text Box 5"/>
          <p:cNvSpPr txBox="1">
            <a:spLocks noChangeArrowheads="1"/>
          </p:cNvSpPr>
          <p:nvPr/>
        </p:nvSpPr>
        <p:spPr bwMode="auto">
          <a:xfrm>
            <a:off x="5120157" y="5804693"/>
            <a:ext cx="2283075" cy="1772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5000"/>
              </a:lnSpc>
              <a:spcAft>
                <a:spcPts val="1242"/>
              </a:spcAft>
            </a:pPr>
            <a:r>
              <a:rPr lang="fr-FR" sz="1300" dirty="0">
                <a:latin typeface="Arial"/>
                <a:cs typeface="Arial"/>
              </a:rPr>
              <a:t>Inglês : leitura, escrita, conversação</a:t>
            </a:r>
            <a:br>
              <a:rPr lang="fr-FR" sz="1300" dirty="0">
                <a:latin typeface="Arial"/>
                <a:cs typeface="Arial"/>
              </a:rPr>
            </a:br>
            <a:r>
              <a:rPr lang="fr-FR" sz="1300" dirty="0">
                <a:latin typeface="Arial"/>
                <a:cs typeface="Arial"/>
              </a:rPr>
              <a:t>Alemão : leitura, escrita, conversação </a:t>
            </a:r>
            <a:br>
              <a:rPr lang="fr-FR" sz="1300" dirty="0">
                <a:latin typeface="Arial"/>
                <a:cs typeface="Arial"/>
              </a:rPr>
            </a:br>
            <a:r>
              <a:rPr lang="fr-FR" sz="1300" dirty="0">
                <a:latin typeface="Arial"/>
                <a:cs typeface="Arial"/>
              </a:rPr>
              <a:t>Espanhol: leitura, escrita, conversação </a:t>
            </a:r>
            <a:br>
              <a:rPr lang="fr-FR" sz="1300" dirty="0">
                <a:latin typeface="Arial"/>
                <a:cs typeface="Arial"/>
              </a:rPr>
            </a:br>
            <a:r>
              <a:rPr lang="fr-FR" sz="1300" dirty="0">
                <a:latin typeface="Arial"/>
                <a:cs typeface="Arial"/>
              </a:rPr>
              <a:t>Italiano : língua materna</a:t>
            </a:r>
          </a:p>
        </p:txBody>
      </p:sp>
      <p:sp>
        <p:nvSpPr>
          <p:cNvPr id="52" name="Rectangle 26"/>
          <p:cNvSpPr/>
          <p:nvPr/>
        </p:nvSpPr>
        <p:spPr>
          <a:xfrm>
            <a:off x="208975" y="8861823"/>
            <a:ext cx="1707192" cy="1249082"/>
          </a:xfrm>
          <a:prstGeom prst="rect">
            <a:avLst/>
          </a:prstGeom>
        </p:spPr>
        <p:txBody>
          <a:bodyPr wrap="square" lIns="113558" tIns="56780" rIns="113558" bIns="56780">
            <a:spAutoFit/>
          </a:bodyPr>
          <a:lstStyle/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Característica 1</a:t>
            </a:r>
          </a:p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Característica 2</a:t>
            </a:r>
          </a:p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Característica 3 </a:t>
            </a:r>
          </a:p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Característica 4</a:t>
            </a:r>
          </a:p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Característica 5</a:t>
            </a:r>
          </a:p>
        </p:txBody>
      </p:sp>
      <p:sp>
        <p:nvSpPr>
          <p:cNvPr id="53" name="Rectangle 34"/>
          <p:cNvSpPr/>
          <p:nvPr/>
        </p:nvSpPr>
        <p:spPr>
          <a:xfrm>
            <a:off x="3849616" y="8861823"/>
            <a:ext cx="1707192" cy="1249082"/>
          </a:xfrm>
          <a:prstGeom prst="rect">
            <a:avLst/>
          </a:prstGeom>
        </p:spPr>
        <p:txBody>
          <a:bodyPr wrap="square" lIns="113558" tIns="56780" rIns="113558" bIns="56780">
            <a:spAutoFit/>
          </a:bodyPr>
          <a:lstStyle/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Habilidade 1</a:t>
            </a:r>
          </a:p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Habilidade 2</a:t>
            </a:r>
          </a:p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Habilidade 3 </a:t>
            </a:r>
          </a:p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Habilidade 4</a:t>
            </a:r>
          </a:p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Habilidade 5</a:t>
            </a:r>
          </a:p>
        </p:txBody>
      </p:sp>
    </p:spTree>
    <p:extLst>
      <p:ext uri="{BB962C8B-B14F-4D97-AF65-F5344CB8AC3E}">
        <p14:creationId xmlns:p14="http://schemas.microsoft.com/office/powerpoint/2010/main" val="2291082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 err="1"/>
              <a:t>Querido</a:t>
            </a:r>
            <a:r>
              <a:rPr lang="fr-FR" b="1" dirty="0"/>
              <a:t> </a:t>
            </a:r>
            <a:r>
              <a:rPr lang="fr-FR" b="1" dirty="0" err="1"/>
              <a:t>candidato</a:t>
            </a:r>
            <a:endParaRPr lang="fr-FR" b="1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/>
              <a:t>Obrigado</a:t>
            </a:r>
            <a:r>
              <a:rPr lang="fr-FR" dirty="0"/>
              <a:t> </a:t>
            </a:r>
            <a:r>
              <a:rPr lang="fr-FR" dirty="0" err="1"/>
              <a:t>por</a:t>
            </a:r>
            <a:r>
              <a:rPr lang="fr-FR" dirty="0"/>
              <a:t> </a:t>
            </a:r>
            <a:r>
              <a:rPr lang="fr-FR" dirty="0" err="1"/>
              <a:t>baixar</a:t>
            </a:r>
            <a:r>
              <a:rPr lang="fr-FR" dirty="0"/>
              <a:t> este </a:t>
            </a:r>
            <a:r>
              <a:rPr lang="fr-FR" dirty="0" err="1"/>
              <a:t>modelo</a:t>
            </a:r>
            <a:r>
              <a:rPr lang="fr-FR" dirty="0"/>
              <a:t> de </a:t>
            </a:r>
            <a:r>
              <a:rPr lang="fr-FR" dirty="0" err="1"/>
              <a:t>nosso</a:t>
            </a:r>
            <a:r>
              <a:rPr lang="fr-FR" dirty="0"/>
              <a:t> site. </a:t>
            </a:r>
            <a:r>
              <a:rPr lang="fr-FR" dirty="0" err="1"/>
              <a:t>Esperamos</a:t>
            </a:r>
            <a:r>
              <a:rPr lang="fr-FR" dirty="0"/>
              <a:t> que </a:t>
            </a:r>
            <a:r>
              <a:rPr lang="fr-FR" dirty="0" err="1"/>
              <a:t>ajude</a:t>
            </a:r>
            <a:r>
              <a:rPr lang="fr-FR" dirty="0"/>
              <a:t> </a:t>
            </a:r>
            <a:r>
              <a:rPr lang="fr-FR" dirty="0" err="1"/>
              <a:t>você</a:t>
            </a:r>
            <a:r>
              <a:rPr lang="fr-FR" dirty="0"/>
              <a:t> a </a:t>
            </a:r>
            <a:r>
              <a:rPr lang="fr-FR" dirty="0" err="1"/>
              <a:t>mostrar</a:t>
            </a:r>
            <a:r>
              <a:rPr lang="fr-FR" dirty="0"/>
              <a:t>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currículo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Reserve </a:t>
            </a:r>
            <a:r>
              <a:rPr lang="fr-FR" dirty="0" err="1"/>
              <a:t>um</a:t>
            </a:r>
            <a:r>
              <a:rPr lang="fr-FR" dirty="0"/>
              <a:t> tempo para </a:t>
            </a:r>
            <a:r>
              <a:rPr lang="fr-FR" dirty="0" err="1"/>
              <a:t>escrever</a:t>
            </a:r>
            <a:r>
              <a:rPr lang="fr-FR" dirty="0"/>
              <a:t>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com </a:t>
            </a:r>
            <a:r>
              <a:rPr lang="fr-FR" dirty="0" err="1"/>
              <a:t>cuidado</a:t>
            </a:r>
            <a:r>
              <a:rPr lang="fr-FR" dirty="0"/>
              <a:t>, pois </a:t>
            </a:r>
            <a:r>
              <a:rPr lang="fr-FR" dirty="0" err="1"/>
              <a:t>ele</a:t>
            </a:r>
            <a:r>
              <a:rPr lang="fr-FR" dirty="0"/>
              <a:t> </a:t>
            </a:r>
            <a:r>
              <a:rPr lang="fr-FR" dirty="0" err="1"/>
              <a:t>descreve</a:t>
            </a:r>
            <a:r>
              <a:rPr lang="fr-FR" dirty="0"/>
              <a:t> sua </a:t>
            </a:r>
            <a:r>
              <a:rPr lang="fr-FR" dirty="0" err="1"/>
              <a:t>experiência</a:t>
            </a:r>
            <a:r>
              <a:rPr lang="fr-FR" dirty="0"/>
              <a:t> </a:t>
            </a:r>
            <a:r>
              <a:rPr lang="fr-FR" dirty="0" err="1"/>
              <a:t>profissional</a:t>
            </a:r>
            <a:r>
              <a:rPr lang="fr-FR" dirty="0"/>
              <a:t> e sua </a:t>
            </a:r>
            <a:r>
              <a:rPr lang="fr-FR" dirty="0" err="1"/>
              <a:t>personalidade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dirty="0" err="1"/>
              <a:t>Lembre</a:t>
            </a:r>
            <a:r>
              <a:rPr lang="fr-FR" dirty="0"/>
              <a:t>-se de que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bom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</a:t>
            </a:r>
            <a:r>
              <a:rPr lang="fr-FR" dirty="0" err="1"/>
              <a:t>personalizado</a:t>
            </a:r>
            <a:r>
              <a:rPr lang="fr-FR" dirty="0"/>
              <a:t>!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Se </a:t>
            </a:r>
            <a:r>
              <a:rPr lang="fr-FR" dirty="0" err="1"/>
              <a:t>precisar</a:t>
            </a:r>
            <a:r>
              <a:rPr lang="fr-FR" dirty="0"/>
              <a:t> de </a:t>
            </a:r>
            <a:r>
              <a:rPr lang="fr-FR" dirty="0" err="1"/>
              <a:t>outros</a:t>
            </a:r>
            <a:r>
              <a:rPr lang="fr-FR" dirty="0"/>
              <a:t> </a:t>
            </a:r>
            <a:r>
              <a:rPr lang="fr-FR" dirty="0" err="1"/>
              <a:t>modelos</a:t>
            </a:r>
            <a:r>
              <a:rPr lang="fr-FR" dirty="0"/>
              <a:t>, volte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nosso</a:t>
            </a:r>
            <a:r>
              <a:rPr lang="fr-FR" dirty="0"/>
              <a:t> site : </a:t>
            </a:r>
            <a:r>
              <a:rPr lang="fr-FR" dirty="0">
                <a:hlinkClick r:id="rId2"/>
              </a:rPr>
              <a:t>HTTPS://WWW.EXEMPLODECV.COM</a:t>
            </a:r>
            <a:r>
              <a:rPr lang="fr-FR" dirty="0"/>
              <a:t>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EXEMPLODECV.COM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Os </a:t>
            </a:r>
            <a:r>
              <a:rPr lang="fr-FR" dirty="0" err="1"/>
              <a:t>conteúdos</a:t>
            </a:r>
            <a:r>
              <a:rPr lang="fr-FR" dirty="0"/>
              <a:t> </a:t>
            </a:r>
            <a:r>
              <a:rPr lang="fr-FR" dirty="0" err="1"/>
              <a:t>publicados</a:t>
            </a:r>
            <a:r>
              <a:rPr lang="fr-FR" dirty="0"/>
              <a:t> no </a:t>
            </a:r>
            <a:r>
              <a:rPr lang="fr-FR" dirty="0" err="1"/>
              <a:t>nosso</a:t>
            </a:r>
            <a:r>
              <a:rPr lang="fr-FR" dirty="0"/>
              <a:t> site (</a:t>
            </a:r>
            <a:r>
              <a:rPr lang="fr-FR" dirty="0" err="1"/>
              <a:t>modelos</a:t>
            </a:r>
            <a:r>
              <a:rPr lang="fr-FR" dirty="0"/>
              <a:t> de CV, </a:t>
            </a:r>
            <a:r>
              <a:rPr lang="fr-FR" dirty="0" err="1"/>
              <a:t>modelos</a:t>
            </a:r>
            <a:r>
              <a:rPr lang="fr-FR" dirty="0"/>
              <a:t> de cartas, </a:t>
            </a:r>
            <a:r>
              <a:rPr lang="fr-FR" dirty="0" err="1"/>
              <a:t>artigos</a:t>
            </a:r>
            <a:r>
              <a:rPr lang="fr-FR" dirty="0"/>
              <a:t>, etc.) </a:t>
            </a:r>
            <a:r>
              <a:rPr lang="fr-FR" dirty="0" err="1"/>
              <a:t>são</a:t>
            </a:r>
            <a:r>
              <a:rPr lang="fr-FR" dirty="0"/>
              <a:t> </a:t>
            </a:r>
            <a:r>
              <a:rPr lang="fr-FR" dirty="0" err="1"/>
              <a:t>propriedade</a:t>
            </a:r>
            <a:r>
              <a:rPr lang="fr-FR" dirty="0"/>
              <a:t> da </a:t>
            </a:r>
            <a:r>
              <a:rPr lang="fr-FR" dirty="0" err="1"/>
              <a:t>EXEMPLODECV.com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limitado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pessoal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proibido</a:t>
            </a:r>
            <a:r>
              <a:rPr lang="fr-FR" dirty="0"/>
              <a:t> </a:t>
            </a:r>
            <a:r>
              <a:rPr lang="fr-FR" dirty="0" err="1"/>
              <a:t>distribuir</a:t>
            </a:r>
            <a:r>
              <a:rPr lang="fr-FR" dirty="0"/>
              <a:t>, </a:t>
            </a:r>
            <a:r>
              <a:rPr lang="fr-FR" dirty="0" err="1"/>
              <a:t>publicar</a:t>
            </a:r>
            <a:r>
              <a:rPr lang="fr-FR" dirty="0"/>
              <a:t> ou </a:t>
            </a:r>
            <a:r>
              <a:rPr lang="fr-FR" dirty="0" err="1"/>
              <a:t>redistribuí</a:t>
            </a:r>
            <a:r>
              <a:rPr lang="fr-FR" dirty="0"/>
              <a:t>-los </a:t>
            </a:r>
            <a:r>
              <a:rPr lang="fr-FR" dirty="0" err="1"/>
              <a:t>sem</a:t>
            </a:r>
            <a:r>
              <a:rPr lang="fr-FR" dirty="0"/>
              <a:t> o </a:t>
            </a:r>
            <a:r>
              <a:rPr lang="fr-FR" dirty="0" err="1"/>
              <a:t>nosso</a:t>
            </a:r>
            <a:r>
              <a:rPr lang="fr-FR" dirty="0"/>
              <a:t> </a:t>
            </a:r>
            <a:r>
              <a:rPr lang="fr-FR" dirty="0" err="1"/>
              <a:t>consentimento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fr-FR" dirty="0" err="1"/>
              <a:t>Também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proibido</a:t>
            </a:r>
            <a:r>
              <a:rPr lang="fr-FR" dirty="0"/>
              <a:t> dar </a:t>
            </a:r>
            <a:r>
              <a:rPr lang="fr-FR" dirty="0" err="1"/>
              <a:t>acesso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link</a:t>
            </a:r>
            <a:r>
              <a:rPr lang="fr-FR" dirty="0"/>
              <a:t> de </a:t>
            </a:r>
            <a:r>
              <a:rPr lang="fr-FR" dirty="0" err="1"/>
              <a:t>download</a:t>
            </a:r>
            <a:r>
              <a:rPr lang="fr-FR" dirty="0"/>
              <a:t> ou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link</a:t>
            </a:r>
            <a:r>
              <a:rPr lang="fr-FR" dirty="0"/>
              <a:t> de </a:t>
            </a:r>
            <a:r>
              <a:rPr lang="fr-FR" dirty="0" err="1"/>
              <a:t>edição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/>
              <a:t>Conteúdo</a:t>
            </a:r>
            <a:r>
              <a:rPr lang="fr-FR" dirty="0"/>
              <a:t> </a:t>
            </a:r>
            <a:r>
              <a:rPr lang="fr-FR" dirty="0" err="1"/>
              <a:t>depositado</a:t>
            </a:r>
            <a:r>
              <a:rPr lang="fr-FR" dirty="0"/>
              <a:t> </a:t>
            </a:r>
            <a:r>
              <a:rPr lang="fr-FR" dirty="0" err="1"/>
              <a:t>em</a:t>
            </a:r>
            <a:r>
              <a:rPr lang="fr-FR" dirty="0"/>
              <a:t> 180 </a:t>
            </a:r>
            <a:r>
              <a:rPr lang="fr-FR" dirty="0" err="1"/>
              <a:t>países</a:t>
            </a:r>
            <a:r>
              <a:rPr lang="fr-FR" dirty="0"/>
              <a:t> </a:t>
            </a:r>
            <a:r>
              <a:rPr lang="fr-FR" dirty="0" err="1"/>
              <a:t>perante</a:t>
            </a:r>
            <a:r>
              <a:rPr lang="fr-FR" dirty="0"/>
              <a:t>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oficial</a:t>
            </a:r>
            <a:r>
              <a:rPr lang="fr-FR" dirty="0"/>
              <a:t> de </a:t>
            </a:r>
            <a:r>
              <a:rPr lang="fr-FR" dirty="0" err="1"/>
              <a:t>justiça</a:t>
            </a:r>
            <a:r>
              <a:rPr lang="fr-FR" dirty="0"/>
              <a:t>. </a:t>
            </a:r>
            <a:r>
              <a:rPr lang="fr-FR" dirty="0" err="1"/>
              <a:t>Reprodução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proibida</a:t>
            </a:r>
            <a:r>
              <a:rPr lang="fr-FR" dirty="0"/>
              <a:t>, </a:t>
            </a:r>
            <a:r>
              <a:rPr lang="fr-FR" dirty="0" err="1"/>
              <a:t>mesmo</a:t>
            </a:r>
            <a:r>
              <a:rPr lang="fr-FR" dirty="0"/>
              <a:t> </a:t>
            </a:r>
            <a:r>
              <a:rPr lang="fr-FR" dirty="0" err="1"/>
              <a:t>parcial</a:t>
            </a:r>
            <a:r>
              <a:rPr lang="fr-FR" dirty="0"/>
              <a:t>. </a:t>
            </a:r>
            <a:r>
              <a:rPr lang="fr-FR" dirty="0" err="1"/>
              <a:t>Limitado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pessoal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Os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modelos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disponíveis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nosso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site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são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fornecidos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"no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estado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que se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encontram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" 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garantia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3625414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2497</TotalTime>
  <Words>391</Words>
  <Application>Microsoft Macintosh PowerPoint</Application>
  <PresentationFormat>Personnalisé</PresentationFormat>
  <Paragraphs>63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Calibri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 29</dc:title>
  <dc:subject/>
  <dc:creator>https://www.exemplodecv.com</dc:creator>
  <cp:keywords/>
  <dc:description/>
  <cp:lastModifiedBy>Axel Maille</cp:lastModifiedBy>
  <cp:revision>12</cp:revision>
  <dcterms:created xsi:type="dcterms:W3CDTF">2015-07-03T13:55:51Z</dcterms:created>
  <dcterms:modified xsi:type="dcterms:W3CDTF">2020-12-28T11:46:39Z</dcterms:modified>
  <cp:category/>
</cp:coreProperties>
</file>