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0FF8D5A-5031-A742-A91D-82B8A6735D97}"/>
    <pc:docChg chg="modSld">
      <pc:chgData name="Axel Maille" userId="065ad68c099279a8" providerId="LiveId" clId="{30FF8D5A-5031-A742-A91D-82B8A6735D97}" dt="2020-07-21T10:33:04.669" v="17" actId="20577"/>
      <pc:docMkLst>
        <pc:docMk/>
      </pc:docMkLst>
      <pc:sldChg chg="modSp mod">
        <pc:chgData name="Axel Maille" userId="065ad68c099279a8" providerId="LiveId" clId="{30FF8D5A-5031-A742-A91D-82B8A6735D97}" dt="2020-07-21T10:33:04.669" v="17" actId="20577"/>
        <pc:sldMkLst>
          <pc:docMk/>
          <pc:sldMk cId="2291082123" sldId="258"/>
        </pc:sldMkLst>
        <pc:spChg chg="mod">
          <ac:chgData name="Axel Maille" userId="065ad68c099279a8" providerId="LiveId" clId="{30FF8D5A-5031-A742-A91D-82B8A6735D97}" dt="2020-07-21T10:33:00.857" v="10" actId="20577"/>
          <ac:spMkLst>
            <pc:docMk/>
            <pc:sldMk cId="2291082123" sldId="258"/>
            <ac:spMk id="9" creationId="{00000000-0000-0000-0000-000000000000}"/>
          </ac:spMkLst>
        </pc:spChg>
        <pc:spChg chg="mod">
          <ac:chgData name="Axel Maille" userId="065ad68c099279a8" providerId="LiveId" clId="{30FF8D5A-5031-A742-A91D-82B8A6735D97}" dt="2020-07-21T10:33:04.669" v="17" actId="20577"/>
          <ac:spMkLst>
            <pc:docMk/>
            <pc:sldMk cId="2291082123" sldId="258"/>
            <ac:spMk id="4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843986" y="2257665"/>
            <a:ext cx="2718864" cy="5319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4843986" y="0"/>
            <a:ext cx="0" cy="7576998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0" y="2257665"/>
            <a:ext cx="7562850" cy="0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351840" y="170048"/>
            <a:ext cx="1618127" cy="189947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916501" y="34371"/>
            <a:ext cx="24394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dirty="0">
                <a:solidFill>
                  <a:schemeClr val="accent4"/>
                </a:solidFill>
              </a:rPr>
              <a:t>Dario </a:t>
            </a:r>
          </a:p>
          <a:p>
            <a:pPr algn="ctr"/>
            <a:r>
              <a:rPr lang="fr-FR" sz="5400" dirty="0">
                <a:solidFill>
                  <a:schemeClr val="accent4"/>
                </a:solidFill>
              </a:rPr>
              <a:t>SANTOS</a:t>
            </a:r>
          </a:p>
        </p:txBody>
      </p:sp>
      <p:sp>
        <p:nvSpPr>
          <p:cNvPr id="11" name="TextBox 22"/>
          <p:cNvSpPr txBox="1"/>
          <p:nvPr/>
        </p:nvSpPr>
        <p:spPr>
          <a:xfrm>
            <a:off x="208974" y="2550803"/>
            <a:ext cx="1775142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EXPERIÊNCIA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93958" y="6001849"/>
            <a:ext cx="156995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FORMAÇÃO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31"/>
          <p:cNvCxnSpPr/>
          <p:nvPr/>
        </p:nvCxnSpPr>
        <p:spPr>
          <a:xfrm>
            <a:off x="208974" y="2982524"/>
            <a:ext cx="3781425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3"/>
          <p:cNvCxnSpPr/>
          <p:nvPr/>
        </p:nvCxnSpPr>
        <p:spPr>
          <a:xfrm>
            <a:off x="208975" y="6433570"/>
            <a:ext cx="3781428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9"/>
          <p:cNvSpPr txBox="1"/>
          <p:nvPr/>
        </p:nvSpPr>
        <p:spPr>
          <a:xfrm>
            <a:off x="4992970" y="2539256"/>
            <a:ext cx="1544309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SOBRE MIM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31"/>
          <p:cNvCxnSpPr/>
          <p:nvPr/>
        </p:nvCxnSpPr>
        <p:spPr>
          <a:xfrm>
            <a:off x="4992970" y="2982524"/>
            <a:ext cx="230546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9"/>
          <p:cNvCxnSpPr/>
          <p:nvPr/>
        </p:nvCxnSpPr>
        <p:spPr>
          <a:xfrm>
            <a:off x="288383" y="8730151"/>
            <a:ext cx="3384381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9"/>
          <p:cNvSpPr txBox="1"/>
          <p:nvPr/>
        </p:nvSpPr>
        <p:spPr>
          <a:xfrm>
            <a:off x="295345" y="8285335"/>
            <a:ext cx="2211159" cy="382305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PERSONALIDADE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58924" y="8898495"/>
            <a:ext cx="1667585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558924" y="9151010"/>
            <a:ext cx="1905812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558924" y="9908557"/>
            <a:ext cx="1270541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558924" y="9656042"/>
            <a:ext cx="1826403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558924" y="9403526"/>
            <a:ext cx="1429359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cxnSp>
        <p:nvCxnSpPr>
          <p:cNvPr id="36" name="Прямая соединительная линия 29"/>
          <p:cNvCxnSpPr/>
          <p:nvPr/>
        </p:nvCxnSpPr>
        <p:spPr>
          <a:xfrm>
            <a:off x="3929024" y="8730151"/>
            <a:ext cx="3384381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9"/>
          <p:cNvSpPr txBox="1"/>
          <p:nvPr/>
        </p:nvSpPr>
        <p:spPr>
          <a:xfrm>
            <a:off x="5120157" y="8309292"/>
            <a:ext cx="1787966" cy="382305"/>
          </a:xfrm>
          <a:prstGeom prst="rect">
            <a:avLst/>
          </a:prstGeom>
          <a:noFill/>
          <a:ln>
            <a:noFill/>
          </a:ln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HABILIDADES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99565" y="8898495"/>
            <a:ext cx="1667585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199565" y="9151010"/>
            <a:ext cx="1905812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199565" y="9908557"/>
            <a:ext cx="1270541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199565" y="9656041"/>
            <a:ext cx="1826403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199565" y="9403526"/>
            <a:ext cx="1429359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5" name="TextBox 19"/>
          <p:cNvSpPr txBox="1"/>
          <p:nvPr/>
        </p:nvSpPr>
        <p:spPr>
          <a:xfrm>
            <a:off x="5097772" y="5295197"/>
            <a:ext cx="124935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LINGUAS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31"/>
          <p:cNvCxnSpPr/>
          <p:nvPr/>
        </p:nvCxnSpPr>
        <p:spPr>
          <a:xfrm>
            <a:off x="5097772" y="5738465"/>
            <a:ext cx="230546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9"/>
          <p:cNvSpPr txBox="1"/>
          <p:nvPr/>
        </p:nvSpPr>
        <p:spPr>
          <a:xfrm>
            <a:off x="742772" y="1621157"/>
            <a:ext cx="2721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Cargo pretendido</a:t>
            </a:r>
          </a:p>
        </p:txBody>
      </p:sp>
      <p:sp>
        <p:nvSpPr>
          <p:cNvPr id="47" name="Rectangle 14"/>
          <p:cNvSpPr/>
          <p:nvPr/>
        </p:nvSpPr>
        <p:spPr>
          <a:xfrm>
            <a:off x="208974" y="3150868"/>
            <a:ext cx="3884550" cy="2653825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sp>
        <p:nvSpPr>
          <p:cNvPr id="49" name="Text Box 189"/>
          <p:cNvSpPr txBox="1"/>
          <p:nvPr/>
        </p:nvSpPr>
        <p:spPr>
          <a:xfrm>
            <a:off x="223526" y="6517743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CURSO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latin typeface="Arial"/>
                <a:cs typeface="Arial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CURSO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latin typeface="Arial"/>
                <a:cs typeface="Arial"/>
              </a:rPr>
              <a:t>Descrever as características do curso: instituição, diploma obtido, etc.</a:t>
            </a: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5015355" y="3048752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pt-BR" sz="1300" dirty="0"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5120157" y="5804693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Inglês : leitura, escrita, conversação</a:t>
            </a:r>
            <a:br>
              <a:rPr lang="fr-FR" sz="1300" dirty="0">
                <a:latin typeface="Arial"/>
                <a:cs typeface="Arial"/>
              </a:rPr>
            </a:br>
            <a:r>
              <a:rPr lang="fr-FR" sz="1300" dirty="0">
                <a:latin typeface="Arial"/>
                <a:cs typeface="Arial"/>
              </a:rPr>
              <a:t>Alemão : leitura, escrita, conversação </a:t>
            </a:r>
            <a:br>
              <a:rPr lang="fr-FR" sz="1300" dirty="0">
                <a:latin typeface="Arial"/>
                <a:cs typeface="Arial"/>
              </a:rPr>
            </a:br>
            <a:r>
              <a:rPr lang="fr-FR" sz="1300" dirty="0">
                <a:latin typeface="Arial"/>
                <a:cs typeface="Arial"/>
              </a:rPr>
              <a:t>Espanhol: leitura, escrita, conversação </a:t>
            </a:r>
            <a:br>
              <a:rPr lang="fr-FR" sz="1300" dirty="0">
                <a:latin typeface="Arial"/>
                <a:cs typeface="Arial"/>
              </a:rPr>
            </a:br>
            <a:r>
              <a:rPr lang="fr-FR" sz="1300" dirty="0">
                <a:latin typeface="Arial"/>
                <a:cs typeface="Arial"/>
              </a:rPr>
              <a:t>Italiano : língua materna</a:t>
            </a:r>
          </a:p>
        </p:txBody>
      </p:sp>
      <p:sp>
        <p:nvSpPr>
          <p:cNvPr id="52" name="Rectangle 26"/>
          <p:cNvSpPr/>
          <p:nvPr/>
        </p:nvSpPr>
        <p:spPr>
          <a:xfrm>
            <a:off x="208975" y="8861823"/>
            <a:ext cx="1707192" cy="1249082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5</a:t>
            </a:r>
          </a:p>
        </p:txBody>
      </p:sp>
      <p:sp>
        <p:nvSpPr>
          <p:cNvPr id="53" name="Rectangle 34"/>
          <p:cNvSpPr/>
          <p:nvPr/>
        </p:nvSpPr>
        <p:spPr>
          <a:xfrm>
            <a:off x="3849616" y="8861823"/>
            <a:ext cx="1707192" cy="1249082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5</a:t>
            </a:r>
          </a:p>
        </p:txBody>
      </p:sp>
    </p:spTree>
    <p:extLst>
      <p:ext uri="{BB962C8B-B14F-4D97-AF65-F5344CB8AC3E}">
        <p14:creationId xmlns:p14="http://schemas.microsoft.com/office/powerpoint/2010/main" val="229108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62541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2497</TotalTime>
  <Words>391</Words>
  <Application>Microsoft Macintosh PowerPoint</Application>
  <PresentationFormat>Personnalisé</PresentationFormat>
  <Paragraphs>63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29</dc:title>
  <dc:subject/>
  <dc:creator>https://www.exemplodecv.com</dc:creator>
  <cp:keywords/>
  <dc:description/>
  <cp:lastModifiedBy>Axel Maille</cp:lastModifiedBy>
  <cp:revision>12</cp:revision>
  <dcterms:created xsi:type="dcterms:W3CDTF">2015-07-03T13:55:51Z</dcterms:created>
  <dcterms:modified xsi:type="dcterms:W3CDTF">2020-12-28T11:46:39Z</dcterms:modified>
  <cp:category/>
</cp:coreProperties>
</file>