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413A651-1A77-D14B-BD44-FAD35F686CC5}"/>
    <pc:docChg chg="modSld">
      <pc:chgData name="Axel Maille" userId="065ad68c099279a8" providerId="LiveId" clId="{0413A651-1A77-D14B-BD44-FAD35F686CC5}" dt="2020-07-21T09:40:44.341" v="15" actId="20577"/>
      <pc:docMkLst>
        <pc:docMk/>
      </pc:docMkLst>
      <pc:sldChg chg="modSp mod">
        <pc:chgData name="Axel Maille" userId="065ad68c099279a8" providerId="LiveId" clId="{0413A651-1A77-D14B-BD44-FAD35F686CC5}" dt="2020-07-21T09:40:44.341" v="15" actId="20577"/>
        <pc:sldMkLst>
          <pc:docMk/>
          <pc:sldMk cId="1930493986" sldId="256"/>
        </pc:sldMkLst>
        <pc:spChg chg="mod">
          <ac:chgData name="Axel Maille" userId="065ad68c099279a8" providerId="LiveId" clId="{0413A651-1A77-D14B-BD44-FAD35F686CC5}" dt="2020-07-21T09:40:44.341" v="15" actId="20577"/>
          <ac:spMkLst>
            <pc:docMk/>
            <pc:sldMk cId="1930493986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4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0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1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08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5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2AA0-27E7-4549-A6FF-13A27D1B78C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4772" y="98474"/>
            <a:ext cx="317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i="1">
                <a:latin typeface="+mj-lt"/>
                <a:cs typeface="Times"/>
              </a:rPr>
              <a:t>Miguel SANTOS</a:t>
            </a:r>
            <a:endParaRPr lang="fr-FR" sz="3600" b="1" i="1" dirty="0">
              <a:latin typeface="+mj-lt"/>
              <a:cs typeface="Time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266332"/>
              </p:ext>
            </p:extLst>
          </p:nvPr>
        </p:nvGraphicFramePr>
        <p:xfrm>
          <a:off x="263270" y="735347"/>
          <a:ext cx="700024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Contato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Endereço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Rua/Avenida</a:t>
                      </a:r>
                      <a:r>
                        <a:rPr lang="fr-FR" sz="1200" baseline="0" dirty="0">
                          <a:solidFill>
                            <a:srgbClr val="000000"/>
                          </a:solidFill>
                        </a:rPr>
                        <a:t> ... São Paulo – SP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Tel 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(00) 0102-0304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Cel 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(06) 00203-0405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Email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Nome.sobrenome@mail.com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11648"/>
              </p:ext>
            </p:extLst>
          </p:nvPr>
        </p:nvGraphicFramePr>
        <p:xfrm>
          <a:off x="263270" y="2475168"/>
          <a:ext cx="700024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Objetivos profissionais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Descrever brevemente sua trajetória profissional, suas habilidades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e competências chave para o cargo pretendido e seus objetivos de carreira. Esta é uma introdução à sua carta de apresentação.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00524"/>
              </p:ext>
            </p:extLst>
          </p:nvPr>
        </p:nvGraphicFramePr>
        <p:xfrm>
          <a:off x="263270" y="3400683"/>
          <a:ext cx="700024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Experiência Profissional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DA EMPRESA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 em diferentes itens os resultados obtidos para destacá-los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 as responsabilidades que você tinha no cargo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Isso permite que o recrutador identifique rapidamente os elementos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importantes do seu CV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DA EMPRESA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 em diferentes itens os resultados obtidos para destacá-los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 as responsabilidades que você tinha no cargo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Isso permite que o recrutador identifique rapidamente os elementos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importantes do </a:t>
                      </a:r>
                      <a:r>
                        <a:rPr lang="fr-FR" sz="1200" b="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seu CV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DA EMPRESA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 em diferentes itens os resultados obtidos para destacá-los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 as responsabilidades que você tinha no cargo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Isso permite que o recrutador identifique rapidamente os elementos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importantes do seu CV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34614"/>
              </p:ext>
            </p:extLst>
          </p:nvPr>
        </p:nvGraphicFramePr>
        <p:xfrm>
          <a:off x="263270" y="8618764"/>
          <a:ext cx="328248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Formação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 DO CURSO: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Instituição, diploma obtido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 DO CURSO: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Instituição, diploma obtido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 DO CURSO: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Instituição, diploma obtido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769594"/>
              </p:ext>
            </p:extLst>
          </p:nvPr>
        </p:nvGraphicFramePr>
        <p:xfrm>
          <a:off x="3981022" y="8618764"/>
          <a:ext cx="3282488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Habilidades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Liste suas habilidades chave para o cargo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9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67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464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</dc:title>
  <dc:subject/>
  <dc:creator>https://www.exemplodecv.com</dc:creator>
  <cp:keywords/>
  <dc:description/>
  <cp:lastModifiedBy>Axel Maille</cp:lastModifiedBy>
  <cp:revision>11</cp:revision>
  <dcterms:created xsi:type="dcterms:W3CDTF">2015-06-24T14:35:12Z</dcterms:created>
  <dcterms:modified xsi:type="dcterms:W3CDTF">2020-12-28T11:44:51Z</dcterms:modified>
  <cp:category/>
</cp:coreProperties>
</file>