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6F557-CA50-CC4A-A0C5-DA94B7A3706F}" v="1" dt="2020-07-21T10:33:49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3E6F557-CA50-CC4A-A0C5-DA94B7A3706F}"/>
    <pc:docChg chg="custSel modSld">
      <pc:chgData name="Axel Maille" userId="065ad68c099279a8" providerId="LiveId" clId="{63E6F557-CA50-CC4A-A0C5-DA94B7A3706F}" dt="2020-07-21T10:33:51.437" v="17" actId="20577"/>
      <pc:docMkLst>
        <pc:docMk/>
      </pc:docMkLst>
      <pc:sldChg chg="modSp mod">
        <pc:chgData name="Axel Maille" userId="065ad68c099279a8" providerId="LiveId" clId="{63E6F557-CA50-CC4A-A0C5-DA94B7A3706F}" dt="2020-07-21T10:33:51.437" v="17" actId="20577"/>
        <pc:sldMkLst>
          <pc:docMk/>
          <pc:sldMk cId="4210097258" sldId="256"/>
        </pc:sldMkLst>
        <pc:spChg chg="mod">
          <ac:chgData name="Axel Maille" userId="065ad68c099279a8" providerId="LiveId" clId="{63E6F557-CA50-CC4A-A0C5-DA94B7A3706F}" dt="2020-07-21T10:33:39.462" v="12" actId="20577"/>
          <ac:spMkLst>
            <pc:docMk/>
            <pc:sldMk cId="4210097258" sldId="256"/>
            <ac:spMk id="2" creationId="{00000000-0000-0000-0000-000000000000}"/>
          </ac:spMkLst>
        </pc:spChg>
        <pc:spChg chg="mod">
          <ac:chgData name="Axel Maille" userId="065ad68c099279a8" providerId="LiveId" clId="{63E6F557-CA50-CC4A-A0C5-DA94B7A3706F}" dt="2020-07-21T10:33:51.437" v="17" actId="20577"/>
          <ac:spMkLst>
            <pc:docMk/>
            <pc:sldMk cId="4210097258" sldId="256"/>
            <ac:spMk id="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A8DEC7-855F-45F1-975A-F9CF691D6EBB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539552"/>
            <a:ext cx="5829300" cy="8323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Miguel SANTOS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1331640"/>
            <a:ext cx="5829300" cy="378704"/>
          </a:xfrm>
        </p:spPr>
        <p:txBody>
          <a:bodyPr/>
          <a:lstStyle/>
          <a:p>
            <a:pPr algn="ctr"/>
            <a:r>
              <a:rPr lang="en-US" dirty="0"/>
              <a:t>Cargo </a:t>
            </a:r>
            <a:r>
              <a:rPr lang="en-US" dirty="0" err="1"/>
              <a:t>pretendido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2564904" y="1815537"/>
            <a:ext cx="3698495" cy="18974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ENDEREÇO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en-US" sz="1400" dirty="0" err="1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Rua</a:t>
            </a:r>
            <a: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/ </a:t>
            </a:r>
            <a:r>
              <a:rPr lang="en-US" sz="1400" dirty="0" err="1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Avenida</a:t>
            </a:r>
            <a: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 … São Paulo – SP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TEL :            (</a:t>
            </a:r>
            <a:r>
              <a:rPr lang="fr-FR" sz="14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01) 0203-0405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EMAIL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      </a:t>
            </a:r>
            <a:r>
              <a:rPr lang="fr-FR" sz="1400" dirty="0" err="1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</a:t>
            </a:r>
            <a:r>
              <a:rPr lang="fr-FR" sz="1400" dirty="0" err="1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@</a:t>
            </a:r>
            <a:r>
              <a:rPr lang="fr-FR" sz="1400" dirty="0" err="1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mail.com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WEBSITE</a:t>
            </a:r>
            <a:r>
              <a:rPr lang="en-US" sz="1400" b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  </a:t>
            </a:r>
            <a:r>
              <a:rPr lang="en-US" sz="140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www.meusite.com.br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Text Box 4"/>
          <p:cNvSpPr txBox="1"/>
          <p:nvPr/>
        </p:nvSpPr>
        <p:spPr>
          <a:xfrm>
            <a:off x="836712" y="3095307"/>
            <a:ext cx="2849245" cy="4203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Habilidades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96952" y="3076382"/>
            <a:ext cx="1407758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Personalidade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19" name="Group 92"/>
          <p:cNvGrpSpPr/>
          <p:nvPr/>
        </p:nvGrpSpPr>
        <p:grpSpPr>
          <a:xfrm>
            <a:off x="2980700" y="3493395"/>
            <a:ext cx="1376994" cy="862646"/>
            <a:chOff x="106878" y="0"/>
            <a:chExt cx="1235194" cy="1178757"/>
          </a:xfrm>
        </p:grpSpPr>
        <p:sp>
          <p:nvSpPr>
            <p:cNvPr id="20" name="Text Box 21"/>
            <p:cNvSpPr txBox="1"/>
            <p:nvPr/>
          </p:nvSpPr>
          <p:spPr>
            <a:xfrm>
              <a:off x="106878" y="0"/>
              <a:ext cx="1235194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INDEPENDENTE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LÍDER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PONTUAL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CRIATIVO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4797152" y="3059832"/>
            <a:ext cx="928459" cy="374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Línguas</a:t>
            </a:r>
            <a:r>
              <a:rPr lang="en-US" sz="14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: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29" name="Group 92"/>
          <p:cNvGrpSpPr/>
          <p:nvPr/>
        </p:nvGrpSpPr>
        <p:grpSpPr>
          <a:xfrm>
            <a:off x="4809117" y="3493330"/>
            <a:ext cx="1200680" cy="862646"/>
            <a:chOff x="106878" y="0"/>
            <a:chExt cx="1201727" cy="1178757"/>
          </a:xfrm>
        </p:grpSpPr>
        <p:sp>
          <p:nvSpPr>
            <p:cNvPr id="3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INGLÊS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effectLst/>
                  <a:ea typeface="Calibri"/>
                  <a:cs typeface="Times New Roman"/>
                </a:rPr>
                <a:t>ESPANHOL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ITALIANO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pic>
        <p:nvPicPr>
          <p:cNvPr id="9" name="Image 8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51" y="1835697"/>
            <a:ext cx="1152128" cy="1152128"/>
          </a:xfrm>
          <a:prstGeom prst="rect">
            <a:avLst/>
          </a:prstGeom>
        </p:spPr>
      </p:pic>
      <p:grpSp>
        <p:nvGrpSpPr>
          <p:cNvPr id="37" name="Group 92"/>
          <p:cNvGrpSpPr/>
          <p:nvPr/>
        </p:nvGrpSpPr>
        <p:grpSpPr>
          <a:xfrm>
            <a:off x="980728" y="3493330"/>
            <a:ext cx="1200680" cy="862646"/>
            <a:chOff x="106878" y="0"/>
            <a:chExt cx="1201727" cy="1178757"/>
          </a:xfrm>
        </p:grpSpPr>
        <p:sp>
          <p:nvSpPr>
            <p:cNvPr id="38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PHOTOSHOP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ILLUSTRATOR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HTML5 / CSS3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2" name="TextBox 22"/>
          <p:cNvSpPr txBox="1"/>
          <p:nvPr/>
        </p:nvSpPr>
        <p:spPr>
          <a:xfrm>
            <a:off x="3284984" y="4837767"/>
            <a:ext cx="177514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EXPERIÊNCIA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31"/>
          <p:cNvCxnSpPr/>
          <p:nvPr/>
        </p:nvCxnSpPr>
        <p:spPr>
          <a:xfrm>
            <a:off x="3356992" y="5220072"/>
            <a:ext cx="3205361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12976" y="5292080"/>
            <a:ext cx="3452502" cy="3577155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900" b="1" i="1" dirty="0">
                <a:latin typeface="Arial"/>
                <a:cs typeface="Arial"/>
              </a:rPr>
              <a:t>2000 – 2003 -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900" b="1" i="1" dirty="0">
                <a:latin typeface="Arial"/>
                <a:cs typeface="Arial"/>
              </a:rPr>
              <a:t>2000 – 2003 -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900" b="1" i="1" dirty="0">
                <a:latin typeface="Arial"/>
                <a:cs typeface="Arial"/>
              </a:rPr>
              <a:t>2000 – 2003 -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900" b="1" i="1" dirty="0">
                <a:latin typeface="Arial"/>
                <a:cs typeface="Arial"/>
              </a:rPr>
              <a:t>2000 – 2003 -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pt-BR" sz="9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/>
                <a:cs typeface="Arial"/>
              </a:rPr>
              <a:t>NOME DA EMPRESA | </a:t>
            </a:r>
            <a:r>
              <a:rPr lang="en-US" sz="900" b="1" i="1" dirty="0">
                <a:latin typeface="Arial"/>
                <a:cs typeface="Arial"/>
              </a:rPr>
              <a:t>2000 – 2003 - </a:t>
            </a:r>
            <a:r>
              <a:rPr lang="en-US" sz="900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Cargo</a:t>
            </a:r>
            <a:endParaRPr lang="fr-FR" sz="9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Descrever as atividades exercidas no cargo, listando suas atribuições e resultados obtidos, de preferência quantificando-os.</a:t>
            </a:r>
          </a:p>
          <a:p>
            <a:endParaRPr lang="fr-FR" sz="900" b="1" dirty="0">
              <a:latin typeface="Arial"/>
              <a:ea typeface="Calibri"/>
              <a:cs typeface="Arial"/>
            </a:endParaRPr>
          </a:p>
        </p:txBody>
      </p:sp>
      <p:sp>
        <p:nvSpPr>
          <p:cNvPr id="55" name="TextBox 24"/>
          <p:cNvSpPr txBox="1"/>
          <p:nvPr/>
        </p:nvSpPr>
        <p:spPr>
          <a:xfrm>
            <a:off x="375096" y="4837767"/>
            <a:ext cx="156995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FORMAÇÃO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33"/>
          <p:cNvCxnSpPr/>
          <p:nvPr/>
        </p:nvCxnSpPr>
        <p:spPr>
          <a:xfrm>
            <a:off x="390113" y="5220072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89"/>
          <p:cNvSpPr txBox="1"/>
          <p:nvPr/>
        </p:nvSpPr>
        <p:spPr>
          <a:xfrm>
            <a:off x="404664" y="5292080"/>
            <a:ext cx="2736304" cy="21602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</a:t>
            </a:r>
            <a:r>
              <a:rPr lang="fr-FR" sz="9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9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</a:t>
            </a:r>
            <a:r>
              <a:rPr lang="fr-FR" sz="9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9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CURSO</a:t>
            </a:r>
            <a:r>
              <a:rPr lang="fr-FR" sz="900" b="1" dirty="0">
                <a:solidFill>
                  <a:srgbClr val="000000"/>
                </a:solidFill>
                <a:latin typeface="Arial"/>
                <a:cs typeface="Arial"/>
              </a:rPr>
              <a:t>| 2000 – 2003</a:t>
            </a:r>
          </a:p>
          <a:p>
            <a:r>
              <a:rPr lang="pt-BR" sz="900" dirty="0">
                <a:solidFill>
                  <a:srgbClr val="404040"/>
                </a:solidFill>
                <a:latin typeface="Arial"/>
                <a:cs typeface="Arial"/>
              </a:rPr>
              <a:t>Descrever as características do curso: instituição, diploma obtido, etc.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04664" y="7596336"/>
            <a:ext cx="266429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pt-BR" sz="900" dirty="0">
                <a:latin typeface="Arial"/>
                <a:cs typeface="Arial"/>
              </a:rPr>
              <a:t>Descrever brevemente sua trajetória profissional, suas habilidades e competências chave para o cargo pretendido e seus objetivos de carreira. </a:t>
            </a:r>
            <a:r>
              <a:rPr lang="pt-BR" sz="900">
                <a:latin typeface="Arial"/>
                <a:cs typeface="Arial"/>
              </a:rPr>
              <a:t>Esta é uma introdução à sua carta de apresentação.</a:t>
            </a:r>
            <a:endParaRPr lang="pt-BR" sz="900" dirty="0">
              <a:latin typeface="Arial"/>
              <a:cs typeface="Arial"/>
            </a:endParaRPr>
          </a:p>
        </p:txBody>
      </p:sp>
      <p:sp>
        <p:nvSpPr>
          <p:cNvPr id="59" name="TextBox 24"/>
          <p:cNvSpPr txBox="1"/>
          <p:nvPr/>
        </p:nvSpPr>
        <p:spPr>
          <a:xfrm>
            <a:off x="404664" y="7236296"/>
            <a:ext cx="103134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PERFIL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33"/>
          <p:cNvCxnSpPr/>
          <p:nvPr/>
        </p:nvCxnSpPr>
        <p:spPr>
          <a:xfrm>
            <a:off x="419681" y="7618601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097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104</TotalTime>
  <Words>276</Words>
  <Application>Microsoft Macintosh PowerPoint</Application>
  <PresentationFormat>Affichage à l'écran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Verdana</vt:lpstr>
      <vt:lpstr>Wingdings</vt:lpstr>
      <vt:lpstr>Wingdings 2</vt:lpstr>
      <vt:lpstr>Аспект</vt:lpstr>
      <vt:lpstr>Miguel SANTOS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30</dc:title>
  <dc:subject/>
  <dc:creator>https://www.exemplodecv.com</dc:creator>
  <cp:keywords/>
  <dc:description/>
  <cp:lastModifiedBy>Axel Maille</cp:lastModifiedBy>
  <cp:revision>8</cp:revision>
  <dcterms:created xsi:type="dcterms:W3CDTF">2015-04-23T08:49:11Z</dcterms:created>
  <dcterms:modified xsi:type="dcterms:W3CDTF">2020-12-28T11:46:20Z</dcterms:modified>
  <cp:category/>
</cp:coreProperties>
</file>