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4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E6F557-CA50-CC4A-A0C5-DA94B7A3706F}" v="1" dt="2020-07-21T10:33:49.7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91" d="100"/>
          <a:sy n="91" d="100"/>
        </p:scale>
        <p:origin x="3432" y="1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63E6F557-CA50-CC4A-A0C5-DA94B7A3706F}"/>
    <pc:docChg chg="custSel modSld">
      <pc:chgData name="Axel Maille" userId="065ad68c099279a8" providerId="LiveId" clId="{63E6F557-CA50-CC4A-A0C5-DA94B7A3706F}" dt="2020-07-21T10:33:51.437" v="17" actId="20577"/>
      <pc:docMkLst>
        <pc:docMk/>
      </pc:docMkLst>
      <pc:sldChg chg="modSp mod">
        <pc:chgData name="Axel Maille" userId="065ad68c099279a8" providerId="LiveId" clId="{63E6F557-CA50-CC4A-A0C5-DA94B7A3706F}" dt="2020-07-21T10:33:51.437" v="17" actId="20577"/>
        <pc:sldMkLst>
          <pc:docMk/>
          <pc:sldMk cId="4210097258" sldId="256"/>
        </pc:sldMkLst>
        <pc:spChg chg="mod">
          <ac:chgData name="Axel Maille" userId="065ad68c099279a8" providerId="LiveId" clId="{63E6F557-CA50-CC4A-A0C5-DA94B7A3706F}" dt="2020-07-21T10:33:39.462" v="12" actId="20577"/>
          <ac:spMkLst>
            <pc:docMk/>
            <pc:sldMk cId="4210097258" sldId="256"/>
            <ac:spMk id="2" creationId="{00000000-0000-0000-0000-000000000000}"/>
          </ac:spMkLst>
        </pc:spChg>
        <pc:spChg chg="mod">
          <ac:chgData name="Axel Maille" userId="065ad68c099279a8" providerId="LiveId" clId="{63E6F557-CA50-CC4A-A0C5-DA94B7A3706F}" dt="2020-07-21T10:33:51.437" v="17" actId="20577"/>
          <ac:spMkLst>
            <pc:docMk/>
            <pc:sldMk cId="4210097258" sldId="256"/>
            <ac:spMk id="28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3947" y="578883"/>
            <a:ext cx="6230107" cy="414528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541782" y="2426941"/>
            <a:ext cx="5829300" cy="24384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541782" y="4913376"/>
            <a:ext cx="5829300" cy="12192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DEC7-855F-45F1-975A-F9CF691D6EBB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53CF-3D66-470C-BFB8-A4A2EC4CA385}" type="slidenum">
              <a:rPr lang="ru-RU" smtClean="0"/>
              <a:pPr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7190" y="707136"/>
            <a:ext cx="6137910" cy="5583936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DEC7-855F-45F1-975A-F9CF691D6EBB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53CF-3D66-470C-BFB8-A4A2EC4CA385}" type="slidenum">
              <a:rPr lang="ru-RU" smtClean="0"/>
              <a:pPr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711206"/>
            <a:ext cx="1485900" cy="7010399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00050" y="711204"/>
            <a:ext cx="4457700" cy="701040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DEC7-855F-45F1-975A-F9CF691D6EBB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53CF-3D66-470C-BFB8-A4A2EC4CA385}" type="slidenum">
              <a:rPr lang="ru-RU" smtClean="0"/>
              <a:pPr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7190" y="707136"/>
            <a:ext cx="6137910" cy="5583936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DEC7-855F-45F1-975A-F9CF691D6EBB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53CF-3D66-470C-BFB8-A4A2EC4CA385}" type="slidenum">
              <a:rPr lang="ru-RU" smtClean="0"/>
              <a:pPr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3947" y="578883"/>
            <a:ext cx="6230107" cy="578843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1258" y="6571488"/>
            <a:ext cx="6137910" cy="902208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1258" y="7499312"/>
            <a:ext cx="6137910" cy="560832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DEC7-855F-45F1-975A-F9CF691D6EBB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53CF-3D66-470C-BFB8-A4A2EC4CA385}" type="slidenum">
              <a:rPr lang="ru-RU" smtClean="0"/>
              <a:pPr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5764" y="707136"/>
            <a:ext cx="2948940" cy="585216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566520" y="707136"/>
            <a:ext cx="2948940" cy="585216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DEC7-855F-45F1-975A-F9CF691D6EBB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53CF-3D66-470C-BFB8-A4A2EC4CA385}" type="slidenum">
              <a:rPr lang="ru-RU" smtClean="0"/>
              <a:pPr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5418" y="772584"/>
            <a:ext cx="2948940" cy="1056216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89127" y="772584"/>
            <a:ext cx="2948940" cy="1056216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5418" y="1930400"/>
            <a:ext cx="2948940" cy="465328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9127" y="1930400"/>
            <a:ext cx="2948940" cy="465328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DEC7-855F-45F1-975A-F9CF691D6EBB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53CF-3D66-470C-BFB8-A4A2EC4CA385}" type="slidenum">
              <a:rPr lang="ru-RU" smtClean="0"/>
              <a:pPr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DEC7-855F-45F1-975A-F9CF691D6EBB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53CF-3D66-470C-BFB8-A4A2EC4CA385}" type="slidenum">
              <a:rPr lang="ru-RU" smtClean="0"/>
              <a:pPr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DEC7-855F-45F1-975A-F9CF691D6EBB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53CF-3D66-470C-BFB8-A4A2EC4CA385}" type="slidenum">
              <a:rPr lang="ru-RU" smtClean="0"/>
              <a:pPr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54088" y="711200"/>
            <a:ext cx="2228850" cy="12192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154135" y="1930403"/>
            <a:ext cx="2228850" cy="5608149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571030" y="1240192"/>
            <a:ext cx="3469619" cy="629920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DEC7-855F-45F1-975A-F9CF691D6EBB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53CF-3D66-470C-BFB8-A4A2EC4CA385}" type="slidenum">
              <a:rPr lang="ru-RU" smtClean="0"/>
              <a:pPr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4800600" y="578883"/>
            <a:ext cx="1743454" cy="57912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6682741"/>
            <a:ext cx="6172200" cy="140208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4847034" y="711200"/>
            <a:ext cx="1680210" cy="5615307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DEC7-855F-45F1-975A-F9CF691D6EBB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53CF-3D66-470C-BFB8-A4A2EC4CA385}" type="slidenum">
              <a:rPr lang="ru-RU" smtClean="0"/>
              <a:pPr/>
              <a:t>‹N°›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16110" y="581024"/>
            <a:ext cx="4443984" cy="57912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13947" y="578883"/>
            <a:ext cx="6230107" cy="73152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377190" y="6647453"/>
            <a:ext cx="6137910" cy="140208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77190" y="707136"/>
            <a:ext cx="6137910" cy="5583936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2832246" y="8149168"/>
            <a:ext cx="171450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FA8DEC7-855F-45F1-975A-F9CF691D6EBB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4546746" y="8149168"/>
            <a:ext cx="1714500" cy="48683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6261246" y="8149168"/>
            <a:ext cx="34290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E7253CF-3D66-470C-BFB8-A4A2EC4CA385}" type="slidenum">
              <a:rPr lang="ru-RU" smtClean="0"/>
              <a:pPr/>
              <a:t>‹N°›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20688" y="539552"/>
            <a:ext cx="5829300" cy="832344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Miguel SANTOS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8680" y="1331640"/>
            <a:ext cx="5829300" cy="378704"/>
          </a:xfrm>
        </p:spPr>
        <p:txBody>
          <a:bodyPr/>
          <a:lstStyle/>
          <a:p>
            <a:pPr algn="ctr"/>
            <a:r>
              <a:rPr lang="en-US" dirty="0"/>
              <a:t>Cargo </a:t>
            </a:r>
            <a:r>
              <a:rPr lang="en-US" dirty="0" err="1"/>
              <a:t>pretendido</a:t>
            </a:r>
            <a:endParaRPr lang="ru-RU" dirty="0"/>
          </a:p>
        </p:txBody>
      </p:sp>
      <p:sp>
        <p:nvSpPr>
          <p:cNvPr id="5" name="Text Box 4"/>
          <p:cNvSpPr txBox="1"/>
          <p:nvPr/>
        </p:nvSpPr>
        <p:spPr>
          <a:xfrm>
            <a:off x="2564904" y="1815537"/>
            <a:ext cx="3698495" cy="189743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200" b="1" dirty="0">
                <a:solidFill>
                  <a:srgbClr val="595959"/>
                </a:solidFill>
                <a:effectLst/>
                <a:latin typeface="Arial"/>
                <a:ea typeface="Calibri"/>
                <a:cs typeface="Times New Roman"/>
              </a:rPr>
              <a:t>ENDEREÇO</a:t>
            </a:r>
            <a:r>
              <a:rPr lang="en-US" sz="1400" b="1" dirty="0">
                <a:solidFill>
                  <a:srgbClr val="595959"/>
                </a:solidFill>
                <a:effectLst/>
                <a:latin typeface="Arial"/>
                <a:ea typeface="Calibri"/>
                <a:cs typeface="Times New Roman"/>
              </a:rPr>
              <a:t>: </a:t>
            </a:r>
            <a:r>
              <a:rPr lang="en-US" sz="1400" dirty="0" err="1">
                <a:solidFill>
                  <a:srgbClr val="262626"/>
                </a:solidFill>
                <a:effectLst/>
                <a:latin typeface="Arial"/>
                <a:ea typeface="Calibri"/>
                <a:cs typeface="Times New Roman"/>
              </a:rPr>
              <a:t>Rua</a:t>
            </a:r>
            <a:r>
              <a:rPr lang="en-US" sz="1400" dirty="0">
                <a:solidFill>
                  <a:srgbClr val="262626"/>
                </a:solidFill>
                <a:latin typeface="Arial"/>
                <a:ea typeface="Calibri"/>
                <a:cs typeface="Times New Roman"/>
              </a:rPr>
              <a:t>/ </a:t>
            </a:r>
            <a:r>
              <a:rPr lang="en-US" sz="1400" dirty="0" err="1">
                <a:solidFill>
                  <a:srgbClr val="262626"/>
                </a:solidFill>
                <a:latin typeface="Arial"/>
                <a:ea typeface="Calibri"/>
                <a:cs typeface="Times New Roman"/>
              </a:rPr>
              <a:t>Avenida</a:t>
            </a:r>
            <a:r>
              <a:rPr lang="en-US" sz="1400" dirty="0">
                <a:solidFill>
                  <a:srgbClr val="262626"/>
                </a:solidFill>
                <a:latin typeface="Arial"/>
                <a:ea typeface="Calibri"/>
                <a:cs typeface="Times New Roman"/>
              </a:rPr>
              <a:t> … São Paulo – SP</a:t>
            </a:r>
            <a:endParaRPr lang="ru-RU" sz="1400" dirty="0">
              <a:effectLst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200" b="1" dirty="0">
                <a:solidFill>
                  <a:srgbClr val="595959"/>
                </a:solidFill>
                <a:effectLst/>
                <a:latin typeface="Arial"/>
                <a:ea typeface="Calibri"/>
                <a:cs typeface="Times New Roman"/>
              </a:rPr>
              <a:t>TEL :            (</a:t>
            </a:r>
            <a:r>
              <a:rPr lang="fr-FR" sz="1400" dirty="0">
                <a:solidFill>
                  <a:srgbClr val="262626"/>
                </a:solidFill>
                <a:effectLst/>
                <a:latin typeface="Arial"/>
                <a:ea typeface="Calibri"/>
                <a:cs typeface="Times New Roman"/>
              </a:rPr>
              <a:t>01) 0203-0405</a:t>
            </a:r>
            <a:endParaRPr lang="ru-RU" sz="1400" dirty="0">
              <a:effectLst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200" b="1" dirty="0">
                <a:solidFill>
                  <a:srgbClr val="595959"/>
                </a:solidFill>
                <a:effectLst/>
                <a:latin typeface="Arial"/>
                <a:ea typeface="Calibri"/>
                <a:cs typeface="Times New Roman"/>
              </a:rPr>
              <a:t>EMAIL</a:t>
            </a:r>
            <a:r>
              <a:rPr lang="en-US" sz="1400" b="1" dirty="0">
                <a:solidFill>
                  <a:srgbClr val="595959"/>
                </a:solidFill>
                <a:effectLst/>
                <a:latin typeface="Arial"/>
                <a:ea typeface="Calibri"/>
                <a:cs typeface="Times New Roman"/>
              </a:rPr>
              <a:t>:       </a:t>
            </a:r>
            <a:r>
              <a:rPr lang="fr-FR" sz="1400" dirty="0" err="1">
                <a:solidFill>
                  <a:srgbClr val="262626"/>
                </a:solidFill>
                <a:effectLst/>
                <a:latin typeface="Arial"/>
                <a:ea typeface="Calibri"/>
                <a:cs typeface="Times New Roman"/>
              </a:rPr>
              <a:t>mail</a:t>
            </a:r>
            <a:r>
              <a:rPr lang="fr-FR" sz="1400" dirty="0" err="1">
                <a:solidFill>
                  <a:srgbClr val="262626"/>
                </a:solidFill>
                <a:latin typeface="Arial"/>
                <a:ea typeface="Calibri"/>
                <a:cs typeface="Times New Roman"/>
              </a:rPr>
              <a:t>@</a:t>
            </a:r>
            <a:r>
              <a:rPr lang="fr-FR" sz="1400" dirty="0" err="1">
                <a:solidFill>
                  <a:srgbClr val="262626"/>
                </a:solidFill>
                <a:effectLst/>
                <a:latin typeface="Arial"/>
                <a:ea typeface="Calibri"/>
                <a:cs typeface="Times New Roman"/>
              </a:rPr>
              <a:t>mail.com</a:t>
            </a:r>
            <a:endParaRPr lang="ru-RU" sz="1400" dirty="0">
              <a:effectLst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200" b="1" dirty="0">
                <a:solidFill>
                  <a:srgbClr val="595959"/>
                </a:solidFill>
                <a:effectLst/>
                <a:latin typeface="Arial"/>
                <a:ea typeface="Calibri"/>
                <a:cs typeface="Times New Roman"/>
              </a:rPr>
              <a:t>WEBSITE</a:t>
            </a:r>
            <a:r>
              <a:rPr lang="en-US" sz="1400" b="1">
                <a:solidFill>
                  <a:srgbClr val="595959"/>
                </a:solidFill>
                <a:effectLst/>
                <a:latin typeface="Arial"/>
                <a:ea typeface="Calibri"/>
                <a:cs typeface="Times New Roman"/>
              </a:rPr>
              <a:t>:   </a:t>
            </a:r>
            <a:r>
              <a:rPr lang="en-US" sz="1400">
                <a:solidFill>
                  <a:srgbClr val="262626"/>
                </a:solidFill>
                <a:effectLst/>
                <a:latin typeface="Arial"/>
                <a:ea typeface="Calibri"/>
                <a:cs typeface="Times New Roman"/>
              </a:rPr>
              <a:t>www.meusite.com.br</a:t>
            </a:r>
            <a:endParaRPr lang="ru-RU" sz="1400" dirty="0">
              <a:effectLst/>
              <a:ea typeface="Calibri"/>
              <a:cs typeface="Times New Roman"/>
            </a:endParaRPr>
          </a:p>
        </p:txBody>
      </p:sp>
      <p:sp>
        <p:nvSpPr>
          <p:cNvPr id="6" name="Text Box 4"/>
          <p:cNvSpPr txBox="1"/>
          <p:nvPr/>
        </p:nvSpPr>
        <p:spPr>
          <a:xfrm>
            <a:off x="836712" y="3095307"/>
            <a:ext cx="2849245" cy="42034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1400" b="1" dirty="0" err="1">
                <a:solidFill>
                  <a:srgbClr val="595959"/>
                </a:solidFill>
                <a:effectLst/>
                <a:latin typeface="Arial"/>
                <a:ea typeface="Calibri"/>
                <a:cs typeface="Times New Roman"/>
              </a:rPr>
              <a:t>Habilidades</a:t>
            </a:r>
            <a:endParaRPr lang="ru-RU" sz="1400" b="1" dirty="0">
              <a:effectLst/>
              <a:ea typeface="Calibri"/>
              <a:cs typeface="Times New Roman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996952" y="3076382"/>
            <a:ext cx="1407758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1400" b="1" dirty="0" err="1">
                <a:solidFill>
                  <a:srgbClr val="595959"/>
                </a:solidFill>
                <a:effectLst/>
                <a:latin typeface="Arial"/>
                <a:ea typeface="Calibri"/>
                <a:cs typeface="Times New Roman"/>
              </a:rPr>
              <a:t>Personalidade</a:t>
            </a:r>
            <a:endParaRPr lang="ru-RU" sz="1400" b="1" dirty="0">
              <a:effectLst/>
              <a:ea typeface="Calibri"/>
              <a:cs typeface="Times New Roman"/>
            </a:endParaRPr>
          </a:p>
        </p:txBody>
      </p:sp>
      <p:grpSp>
        <p:nvGrpSpPr>
          <p:cNvPr id="19" name="Group 92"/>
          <p:cNvGrpSpPr/>
          <p:nvPr/>
        </p:nvGrpSpPr>
        <p:grpSpPr>
          <a:xfrm>
            <a:off x="2980700" y="3493395"/>
            <a:ext cx="1376994" cy="862646"/>
            <a:chOff x="106878" y="0"/>
            <a:chExt cx="1235194" cy="1178757"/>
          </a:xfrm>
        </p:grpSpPr>
        <p:sp>
          <p:nvSpPr>
            <p:cNvPr id="20" name="Text Box 21"/>
            <p:cNvSpPr txBox="1"/>
            <p:nvPr/>
          </p:nvSpPr>
          <p:spPr>
            <a:xfrm>
              <a:off x="106878" y="0"/>
              <a:ext cx="1235194" cy="24060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>
                <a:lnSpc>
                  <a:spcPct val="115000"/>
                </a:lnSpc>
                <a:spcAft>
                  <a:spcPts val="1000"/>
                </a:spcAft>
                <a:buFont typeface="Wingdings" pitchFamily="2" charset="2"/>
                <a:buChar char="v"/>
              </a:pPr>
              <a:r>
                <a:rPr lang="en-US" sz="900" dirty="0">
                  <a:solidFill>
                    <a:srgbClr val="262626"/>
                  </a:solidFill>
                  <a:effectLst/>
                  <a:latin typeface="Arial"/>
                  <a:ea typeface="Calibri"/>
                  <a:cs typeface="Times New Roman"/>
                </a:rPr>
                <a:t>INDEPENDENTE</a:t>
              </a:r>
              <a:endParaRPr lang="ru-RU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22" name="Text Box 26"/>
            <p:cNvSpPr txBox="1"/>
            <p:nvPr/>
          </p:nvSpPr>
          <p:spPr>
            <a:xfrm>
              <a:off x="106878" y="308759"/>
              <a:ext cx="1201727" cy="24060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>
                <a:lnSpc>
                  <a:spcPct val="115000"/>
                </a:lnSpc>
                <a:spcAft>
                  <a:spcPts val="1000"/>
                </a:spcAft>
                <a:buFont typeface="Wingdings" pitchFamily="2" charset="2"/>
                <a:buChar char="v"/>
              </a:pPr>
              <a:r>
                <a:rPr lang="en-US" sz="900" dirty="0">
                  <a:solidFill>
                    <a:srgbClr val="262626"/>
                  </a:solidFill>
                  <a:effectLst/>
                  <a:latin typeface="Arial"/>
                  <a:ea typeface="Calibri"/>
                  <a:cs typeface="Times New Roman"/>
                </a:rPr>
                <a:t>LÍDER</a:t>
              </a:r>
              <a:endParaRPr lang="ru-RU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24" name="Text Box 30"/>
            <p:cNvSpPr txBox="1"/>
            <p:nvPr/>
          </p:nvSpPr>
          <p:spPr>
            <a:xfrm>
              <a:off x="106878" y="629392"/>
              <a:ext cx="1201727" cy="24060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>
                <a:lnSpc>
                  <a:spcPct val="115000"/>
                </a:lnSpc>
                <a:spcAft>
                  <a:spcPts val="1000"/>
                </a:spcAft>
                <a:buFont typeface="Wingdings" pitchFamily="2" charset="2"/>
                <a:buChar char="v"/>
              </a:pPr>
              <a:r>
                <a:rPr lang="en-US" sz="900" dirty="0">
                  <a:solidFill>
                    <a:srgbClr val="262626"/>
                  </a:solidFill>
                  <a:effectLst/>
                  <a:latin typeface="Arial"/>
                  <a:ea typeface="Calibri"/>
                  <a:cs typeface="Times New Roman"/>
                </a:rPr>
                <a:t>PONTUAL</a:t>
              </a:r>
              <a:endParaRPr lang="ru-RU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26" name="Text Box 40"/>
            <p:cNvSpPr txBox="1"/>
            <p:nvPr/>
          </p:nvSpPr>
          <p:spPr>
            <a:xfrm>
              <a:off x="106878" y="938151"/>
              <a:ext cx="1201727" cy="24060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>
                <a:lnSpc>
                  <a:spcPct val="115000"/>
                </a:lnSpc>
                <a:spcAft>
                  <a:spcPts val="1000"/>
                </a:spcAft>
                <a:buFont typeface="Wingdings" pitchFamily="2" charset="2"/>
                <a:buChar char="v"/>
              </a:pPr>
              <a:r>
                <a:rPr lang="en-US" sz="900" dirty="0">
                  <a:solidFill>
                    <a:srgbClr val="262626"/>
                  </a:solidFill>
                  <a:effectLst/>
                  <a:latin typeface="Arial"/>
                  <a:ea typeface="Calibri"/>
                  <a:cs typeface="Times New Roman"/>
                </a:rPr>
                <a:t>CRIATIVO</a:t>
              </a:r>
              <a:endParaRPr lang="ru-RU" sz="1100" dirty="0">
                <a:effectLst/>
                <a:ea typeface="Calibri"/>
                <a:cs typeface="Times New Roman"/>
              </a:endParaRPr>
            </a:p>
          </p:txBody>
        </p:sp>
      </p:grpSp>
      <p:sp>
        <p:nvSpPr>
          <p:cNvPr id="28" name="Прямоугольник 27"/>
          <p:cNvSpPr/>
          <p:nvPr/>
        </p:nvSpPr>
        <p:spPr>
          <a:xfrm>
            <a:off x="4797152" y="3059832"/>
            <a:ext cx="928459" cy="3749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1400" b="1" dirty="0" err="1">
                <a:solidFill>
                  <a:srgbClr val="595959"/>
                </a:solidFill>
                <a:latin typeface="Arial"/>
                <a:ea typeface="Calibri"/>
                <a:cs typeface="Times New Roman"/>
              </a:rPr>
              <a:t>Línguas</a:t>
            </a:r>
            <a:r>
              <a:rPr lang="en-US" sz="1400" b="1" dirty="0">
                <a:solidFill>
                  <a:srgbClr val="595959"/>
                </a:solidFill>
                <a:latin typeface="Arial"/>
                <a:ea typeface="Calibri"/>
                <a:cs typeface="Times New Roman"/>
              </a:rPr>
              <a:t>:</a:t>
            </a:r>
            <a:endParaRPr lang="ru-RU" sz="1400" b="1" dirty="0">
              <a:effectLst/>
              <a:ea typeface="Calibri"/>
              <a:cs typeface="Times New Roman"/>
            </a:endParaRPr>
          </a:p>
        </p:txBody>
      </p:sp>
      <p:grpSp>
        <p:nvGrpSpPr>
          <p:cNvPr id="29" name="Group 92"/>
          <p:cNvGrpSpPr/>
          <p:nvPr/>
        </p:nvGrpSpPr>
        <p:grpSpPr>
          <a:xfrm>
            <a:off x="4809117" y="3493330"/>
            <a:ext cx="1200680" cy="862646"/>
            <a:chOff x="106878" y="0"/>
            <a:chExt cx="1201727" cy="1178757"/>
          </a:xfrm>
        </p:grpSpPr>
        <p:sp>
          <p:nvSpPr>
            <p:cNvPr id="30" name="Text Box 21"/>
            <p:cNvSpPr txBox="1"/>
            <p:nvPr/>
          </p:nvSpPr>
          <p:spPr>
            <a:xfrm>
              <a:off x="106878" y="0"/>
              <a:ext cx="1201727" cy="24060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>
                <a:lnSpc>
                  <a:spcPct val="115000"/>
                </a:lnSpc>
                <a:spcAft>
                  <a:spcPts val="1000"/>
                </a:spcAft>
                <a:buFont typeface="Wingdings" pitchFamily="2" charset="2"/>
                <a:buChar char="v"/>
              </a:pPr>
              <a:r>
                <a:rPr lang="en-US" sz="900" dirty="0">
                  <a:solidFill>
                    <a:srgbClr val="262626"/>
                  </a:solidFill>
                  <a:effectLst/>
                  <a:latin typeface="Arial"/>
                  <a:ea typeface="Calibri"/>
                  <a:cs typeface="Times New Roman"/>
                </a:rPr>
                <a:t>INGLÊS</a:t>
              </a:r>
              <a:endParaRPr lang="ru-RU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31" name="Text Box 26"/>
            <p:cNvSpPr txBox="1"/>
            <p:nvPr/>
          </p:nvSpPr>
          <p:spPr>
            <a:xfrm>
              <a:off x="106878" y="308759"/>
              <a:ext cx="1201727" cy="24060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>
                <a:lnSpc>
                  <a:spcPct val="115000"/>
                </a:lnSpc>
                <a:spcAft>
                  <a:spcPts val="1000"/>
                </a:spcAft>
                <a:buFont typeface="Wingdings" pitchFamily="2" charset="2"/>
                <a:buChar char="v"/>
              </a:pPr>
              <a:r>
                <a:rPr lang="en-US" sz="900" dirty="0">
                  <a:effectLst/>
                  <a:ea typeface="Calibri"/>
                  <a:cs typeface="Times New Roman"/>
                </a:rPr>
                <a:t>ESPANHOL</a:t>
              </a:r>
              <a:endParaRPr lang="ru-RU" sz="9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32" name="Text Box 30"/>
            <p:cNvSpPr txBox="1"/>
            <p:nvPr/>
          </p:nvSpPr>
          <p:spPr>
            <a:xfrm>
              <a:off x="106878" y="629392"/>
              <a:ext cx="1201727" cy="24060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>
                <a:lnSpc>
                  <a:spcPct val="115000"/>
                </a:lnSpc>
                <a:spcAft>
                  <a:spcPts val="1000"/>
                </a:spcAft>
                <a:buFont typeface="Wingdings" pitchFamily="2" charset="2"/>
                <a:buChar char="v"/>
              </a:pPr>
              <a:r>
                <a:rPr lang="en-US" sz="900" dirty="0">
                  <a:solidFill>
                    <a:srgbClr val="262626"/>
                  </a:solidFill>
                  <a:effectLst/>
                  <a:latin typeface="Arial"/>
                  <a:ea typeface="Calibri"/>
                  <a:cs typeface="Times New Roman"/>
                </a:rPr>
                <a:t>ITALIANO</a:t>
              </a:r>
              <a:endParaRPr lang="ru-RU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33" name="Text Box 40"/>
            <p:cNvSpPr txBox="1"/>
            <p:nvPr/>
          </p:nvSpPr>
          <p:spPr>
            <a:xfrm>
              <a:off x="106878" y="938151"/>
              <a:ext cx="1201727" cy="24060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>
                <a:lnSpc>
                  <a:spcPct val="115000"/>
                </a:lnSpc>
                <a:spcAft>
                  <a:spcPts val="1000"/>
                </a:spcAft>
                <a:buFont typeface="Wingdings" pitchFamily="2" charset="2"/>
                <a:buChar char="v"/>
              </a:pPr>
              <a:endParaRPr lang="ru-RU" sz="1100" dirty="0">
                <a:effectLst/>
                <a:ea typeface="Calibri"/>
                <a:cs typeface="Times New Roman"/>
              </a:endParaRPr>
            </a:p>
          </p:txBody>
        </p:sp>
      </p:grpSp>
      <p:pic>
        <p:nvPicPr>
          <p:cNvPr id="9" name="Image 8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051" y="1835697"/>
            <a:ext cx="1152128" cy="1152128"/>
          </a:xfrm>
          <a:prstGeom prst="rect">
            <a:avLst/>
          </a:prstGeom>
        </p:spPr>
      </p:pic>
      <p:grpSp>
        <p:nvGrpSpPr>
          <p:cNvPr id="37" name="Group 92"/>
          <p:cNvGrpSpPr/>
          <p:nvPr/>
        </p:nvGrpSpPr>
        <p:grpSpPr>
          <a:xfrm>
            <a:off x="980728" y="3493330"/>
            <a:ext cx="1200680" cy="862646"/>
            <a:chOff x="106878" y="0"/>
            <a:chExt cx="1201727" cy="1178757"/>
          </a:xfrm>
        </p:grpSpPr>
        <p:sp>
          <p:nvSpPr>
            <p:cNvPr id="38" name="Text Box 21"/>
            <p:cNvSpPr txBox="1"/>
            <p:nvPr/>
          </p:nvSpPr>
          <p:spPr>
            <a:xfrm>
              <a:off x="106878" y="0"/>
              <a:ext cx="1201727" cy="24060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>
                <a:lnSpc>
                  <a:spcPct val="115000"/>
                </a:lnSpc>
                <a:spcAft>
                  <a:spcPts val="1000"/>
                </a:spcAft>
                <a:buFont typeface="Wingdings" pitchFamily="2" charset="2"/>
                <a:buChar char="v"/>
              </a:pPr>
              <a:r>
                <a:rPr lang="en-US" sz="900" dirty="0">
                  <a:solidFill>
                    <a:srgbClr val="262626"/>
                  </a:solidFill>
                  <a:effectLst/>
                  <a:latin typeface="Arial"/>
                  <a:ea typeface="Calibri"/>
                  <a:cs typeface="Times New Roman"/>
                </a:rPr>
                <a:t>PHOTOSHOP</a:t>
              </a:r>
              <a:endParaRPr lang="ru-RU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39" name="Text Box 26"/>
            <p:cNvSpPr txBox="1"/>
            <p:nvPr/>
          </p:nvSpPr>
          <p:spPr>
            <a:xfrm>
              <a:off x="106878" y="308759"/>
              <a:ext cx="1201727" cy="24060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>
                <a:lnSpc>
                  <a:spcPct val="115000"/>
                </a:lnSpc>
                <a:spcAft>
                  <a:spcPts val="1000"/>
                </a:spcAft>
                <a:buFont typeface="Wingdings" pitchFamily="2" charset="2"/>
                <a:buChar char="v"/>
              </a:pPr>
              <a:r>
                <a:rPr lang="en-US" sz="900" dirty="0">
                  <a:solidFill>
                    <a:srgbClr val="262626"/>
                  </a:solidFill>
                  <a:effectLst/>
                  <a:latin typeface="Arial"/>
                  <a:ea typeface="Calibri"/>
                  <a:cs typeface="Times New Roman"/>
                </a:rPr>
                <a:t>ILLUSTRATOR</a:t>
              </a:r>
              <a:endParaRPr lang="ru-RU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50" name="Text Box 30"/>
            <p:cNvSpPr txBox="1"/>
            <p:nvPr/>
          </p:nvSpPr>
          <p:spPr>
            <a:xfrm>
              <a:off x="106878" y="629392"/>
              <a:ext cx="1201727" cy="24060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>
                <a:lnSpc>
                  <a:spcPct val="115000"/>
                </a:lnSpc>
                <a:spcAft>
                  <a:spcPts val="1000"/>
                </a:spcAft>
                <a:buFont typeface="Wingdings" pitchFamily="2" charset="2"/>
                <a:buChar char="v"/>
              </a:pPr>
              <a:r>
                <a:rPr lang="en-US" sz="900" dirty="0">
                  <a:solidFill>
                    <a:srgbClr val="262626"/>
                  </a:solidFill>
                  <a:effectLst/>
                  <a:latin typeface="Arial"/>
                  <a:ea typeface="Calibri"/>
                  <a:cs typeface="Times New Roman"/>
                </a:rPr>
                <a:t>INDESIGN</a:t>
              </a:r>
              <a:endParaRPr lang="ru-RU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51" name="Text Box 40"/>
            <p:cNvSpPr txBox="1"/>
            <p:nvPr/>
          </p:nvSpPr>
          <p:spPr>
            <a:xfrm>
              <a:off x="106878" y="938151"/>
              <a:ext cx="1201727" cy="24060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>
                <a:lnSpc>
                  <a:spcPct val="115000"/>
                </a:lnSpc>
                <a:spcAft>
                  <a:spcPts val="1000"/>
                </a:spcAft>
                <a:buFont typeface="Wingdings" pitchFamily="2" charset="2"/>
                <a:buChar char="v"/>
              </a:pPr>
              <a:r>
                <a:rPr lang="en-US" sz="900" dirty="0">
                  <a:solidFill>
                    <a:srgbClr val="262626"/>
                  </a:solidFill>
                  <a:effectLst/>
                  <a:latin typeface="Arial"/>
                  <a:ea typeface="Calibri"/>
                  <a:cs typeface="Times New Roman"/>
                </a:rPr>
                <a:t>HTML5 / CSS3</a:t>
              </a:r>
              <a:endParaRPr lang="ru-RU" sz="1100" dirty="0">
                <a:effectLst/>
                <a:ea typeface="Calibri"/>
                <a:cs typeface="Times New Roman"/>
              </a:endParaRPr>
            </a:p>
          </p:txBody>
        </p:sp>
      </p:grpSp>
      <p:sp>
        <p:nvSpPr>
          <p:cNvPr id="52" name="TextBox 22"/>
          <p:cNvSpPr txBox="1"/>
          <p:nvPr/>
        </p:nvSpPr>
        <p:spPr>
          <a:xfrm>
            <a:off x="3284984" y="4837767"/>
            <a:ext cx="1775142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rgbClr val="474747"/>
                </a:solidFill>
                <a:latin typeface="Arial" pitchFamily="34" charset="0"/>
                <a:cs typeface="Arial" pitchFamily="34" charset="0"/>
              </a:rPr>
              <a:t>EXPERIÊNCIA</a:t>
            </a:r>
            <a:endParaRPr lang="ru-RU" b="1" dirty="0">
              <a:solidFill>
                <a:srgbClr val="474747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3" name="Прямая соединительная линия 31"/>
          <p:cNvCxnSpPr/>
          <p:nvPr/>
        </p:nvCxnSpPr>
        <p:spPr>
          <a:xfrm>
            <a:off x="3356992" y="5220072"/>
            <a:ext cx="3205361" cy="0"/>
          </a:xfrm>
          <a:prstGeom prst="line">
            <a:avLst/>
          </a:prstGeom>
          <a:ln>
            <a:solidFill>
              <a:srgbClr val="4747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3212976" y="5292080"/>
            <a:ext cx="3452502" cy="3577155"/>
          </a:xfrm>
          <a:prstGeom prst="rect">
            <a:avLst/>
          </a:prstGeom>
        </p:spPr>
        <p:txBody>
          <a:bodyPr wrap="square" lIns="113558" tIns="56780" rIns="113558" bIns="56780">
            <a:spAutoFit/>
          </a:bodyPr>
          <a:lstStyle/>
          <a:p>
            <a:r>
              <a:rPr lang="en-US" sz="900" b="1" i="1" dirty="0">
                <a:solidFill>
                  <a:srgbClr val="000000"/>
                </a:solidFill>
                <a:latin typeface="Arial"/>
                <a:cs typeface="Arial"/>
              </a:rPr>
              <a:t>NOME DA EMPRESA | </a:t>
            </a:r>
            <a:r>
              <a:rPr lang="en-US" sz="900" b="1" i="1" dirty="0">
                <a:latin typeface="Arial"/>
                <a:cs typeface="Arial"/>
              </a:rPr>
              <a:t>2000 – 2003 - </a:t>
            </a:r>
            <a:r>
              <a:rPr lang="en-US" sz="900" i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Cargo</a:t>
            </a:r>
            <a:endParaRPr lang="fr-FR" sz="900" i="1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r>
              <a:rPr lang="pt-B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Descrever as atividades exercidas no cargo, listando suas atribuições e resultados obtidos, de preferência quantificando-os.</a:t>
            </a:r>
          </a:p>
          <a:p>
            <a:endParaRPr lang="fr-FR" sz="900" b="1" dirty="0">
              <a:latin typeface="Arial"/>
              <a:ea typeface="Calibri"/>
              <a:cs typeface="Arial"/>
            </a:endParaRPr>
          </a:p>
          <a:p>
            <a:r>
              <a:rPr lang="en-US" sz="900" b="1" i="1" dirty="0">
                <a:solidFill>
                  <a:srgbClr val="000000"/>
                </a:solidFill>
                <a:latin typeface="Arial"/>
                <a:cs typeface="Arial"/>
              </a:rPr>
              <a:t>NOME DA EMPRESA | </a:t>
            </a:r>
            <a:r>
              <a:rPr lang="en-US" sz="900" b="1" i="1" dirty="0">
                <a:latin typeface="Arial"/>
                <a:cs typeface="Arial"/>
              </a:rPr>
              <a:t>2000 – 2003 - </a:t>
            </a:r>
            <a:r>
              <a:rPr lang="en-US" sz="900" i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Cargo</a:t>
            </a:r>
            <a:endParaRPr lang="fr-FR" sz="900" i="1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r>
              <a:rPr lang="pt-B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Descrever as atividades exercidas no cargo, listando suas atribuições e resultados obtidos, de preferência quantificando-os.</a:t>
            </a:r>
          </a:p>
          <a:p>
            <a:endParaRPr lang="fr-FR" sz="900" b="1" dirty="0">
              <a:latin typeface="Arial"/>
              <a:ea typeface="Calibri"/>
              <a:cs typeface="Arial"/>
            </a:endParaRPr>
          </a:p>
          <a:p>
            <a:r>
              <a:rPr lang="en-US" sz="900" b="1" i="1" dirty="0">
                <a:solidFill>
                  <a:srgbClr val="000000"/>
                </a:solidFill>
                <a:latin typeface="Arial"/>
                <a:cs typeface="Arial"/>
              </a:rPr>
              <a:t>NOME DA EMPRESA | </a:t>
            </a:r>
            <a:r>
              <a:rPr lang="en-US" sz="900" b="1" i="1" dirty="0">
                <a:latin typeface="Arial"/>
                <a:cs typeface="Arial"/>
              </a:rPr>
              <a:t>2000 – 2003 - </a:t>
            </a:r>
            <a:r>
              <a:rPr lang="en-US" sz="900" i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Cargo</a:t>
            </a:r>
            <a:endParaRPr lang="fr-FR" sz="900" i="1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r>
              <a:rPr lang="pt-B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Descrever as atividades exercidas no cargo, listando suas atribuições e resultados obtidos, de preferência quantificando-os.</a:t>
            </a:r>
          </a:p>
          <a:p>
            <a:endParaRPr lang="fr-FR" sz="900" b="1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Calibri"/>
              <a:cs typeface="Arial"/>
            </a:endParaRPr>
          </a:p>
          <a:p>
            <a:r>
              <a:rPr lang="en-US" sz="900" b="1" i="1" dirty="0">
                <a:solidFill>
                  <a:srgbClr val="000000"/>
                </a:solidFill>
                <a:latin typeface="Arial"/>
                <a:cs typeface="Arial"/>
              </a:rPr>
              <a:t>NOME DA EMPRESA | </a:t>
            </a:r>
            <a:r>
              <a:rPr lang="en-US" sz="900" b="1" i="1" dirty="0">
                <a:latin typeface="Arial"/>
                <a:cs typeface="Arial"/>
              </a:rPr>
              <a:t>2000 – 2003 - </a:t>
            </a:r>
            <a:r>
              <a:rPr lang="en-US" sz="900" i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Cargo</a:t>
            </a:r>
            <a:endParaRPr lang="fr-FR" sz="900" i="1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r>
              <a:rPr lang="pt-B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Descrever as atividades exercidas no cargo, listando suas atribuições e resultados obtidos, de preferência quantificando-os.</a:t>
            </a:r>
          </a:p>
          <a:p>
            <a:endParaRPr lang="pt-BR" sz="9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  <a:p>
            <a:r>
              <a:rPr lang="en-US" sz="900" b="1" i="1" dirty="0">
                <a:solidFill>
                  <a:srgbClr val="000000"/>
                </a:solidFill>
                <a:latin typeface="Arial"/>
                <a:cs typeface="Arial"/>
              </a:rPr>
              <a:t>NOME DA EMPRESA | </a:t>
            </a:r>
            <a:r>
              <a:rPr lang="en-US" sz="900" b="1" i="1" dirty="0">
                <a:latin typeface="Arial"/>
                <a:cs typeface="Arial"/>
              </a:rPr>
              <a:t>2000 – 2003 - </a:t>
            </a:r>
            <a:r>
              <a:rPr lang="en-US" sz="900" i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Cargo</a:t>
            </a:r>
            <a:endParaRPr lang="fr-FR" sz="900" i="1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r>
              <a:rPr lang="pt-B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Descrever as atividades exercidas no cargo, listando suas atribuições e resultados obtidos, de preferência quantificando-os.</a:t>
            </a:r>
          </a:p>
          <a:p>
            <a:endParaRPr lang="fr-FR" sz="900" b="1" dirty="0">
              <a:latin typeface="Arial"/>
              <a:ea typeface="Calibri"/>
              <a:cs typeface="Arial"/>
            </a:endParaRPr>
          </a:p>
        </p:txBody>
      </p:sp>
      <p:sp>
        <p:nvSpPr>
          <p:cNvPr id="55" name="TextBox 24"/>
          <p:cNvSpPr txBox="1"/>
          <p:nvPr/>
        </p:nvSpPr>
        <p:spPr>
          <a:xfrm>
            <a:off x="375096" y="4837767"/>
            <a:ext cx="1569957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rgbClr val="474747"/>
                </a:solidFill>
                <a:latin typeface="Arial" pitchFamily="34" charset="0"/>
                <a:cs typeface="Arial" pitchFamily="34" charset="0"/>
              </a:rPr>
              <a:t>FORMAÇÃO</a:t>
            </a:r>
            <a:endParaRPr lang="ru-RU" b="1" dirty="0">
              <a:solidFill>
                <a:srgbClr val="474747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6" name="Прямая соединительная линия 33"/>
          <p:cNvCxnSpPr/>
          <p:nvPr/>
        </p:nvCxnSpPr>
        <p:spPr>
          <a:xfrm>
            <a:off x="390113" y="5220072"/>
            <a:ext cx="2606839" cy="0"/>
          </a:xfrm>
          <a:prstGeom prst="line">
            <a:avLst/>
          </a:prstGeom>
          <a:ln>
            <a:solidFill>
              <a:srgbClr val="4747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 Box 189"/>
          <p:cNvSpPr txBox="1"/>
          <p:nvPr/>
        </p:nvSpPr>
        <p:spPr>
          <a:xfrm>
            <a:off x="404664" y="5292080"/>
            <a:ext cx="2736304" cy="216024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113558" tIns="56780" rIns="113558" bIns="5678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9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CURSO</a:t>
            </a:r>
            <a:r>
              <a:rPr lang="fr-FR" sz="900" b="1" dirty="0">
                <a:solidFill>
                  <a:srgbClr val="000000"/>
                </a:solidFill>
                <a:latin typeface="Arial"/>
                <a:cs typeface="Arial"/>
              </a:rPr>
              <a:t>| 2000 – 2003</a:t>
            </a:r>
          </a:p>
          <a:p>
            <a:r>
              <a:rPr lang="pt-BR" sz="900" dirty="0">
                <a:solidFill>
                  <a:srgbClr val="404040"/>
                </a:solidFill>
                <a:latin typeface="Arial"/>
                <a:cs typeface="Arial"/>
              </a:rPr>
              <a:t>Descrever as características do curso: instituição, diploma obtido, etc.</a:t>
            </a:r>
          </a:p>
          <a:p>
            <a:endParaRPr lang="fr-FR" sz="900" dirty="0">
              <a:solidFill>
                <a:srgbClr val="404040"/>
              </a:solidFill>
              <a:latin typeface="Arial"/>
              <a:cs typeface="Arial"/>
            </a:endParaRPr>
          </a:p>
          <a:p>
            <a:r>
              <a:rPr lang="fr-FR" sz="9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CURSO</a:t>
            </a:r>
            <a:r>
              <a:rPr lang="fr-FR" sz="900" b="1" dirty="0">
                <a:solidFill>
                  <a:srgbClr val="000000"/>
                </a:solidFill>
                <a:latin typeface="Arial"/>
                <a:cs typeface="Arial"/>
              </a:rPr>
              <a:t>| 2000 – 2003</a:t>
            </a:r>
          </a:p>
          <a:p>
            <a:r>
              <a:rPr lang="pt-BR" sz="900" dirty="0">
                <a:solidFill>
                  <a:srgbClr val="404040"/>
                </a:solidFill>
                <a:latin typeface="Arial"/>
                <a:cs typeface="Arial"/>
              </a:rPr>
              <a:t>Descrever as características do curso: instituição, diploma obtido, etc.</a:t>
            </a:r>
          </a:p>
          <a:p>
            <a:endParaRPr lang="fr-FR" sz="900" dirty="0">
              <a:solidFill>
                <a:srgbClr val="404040"/>
              </a:solidFill>
              <a:latin typeface="Arial"/>
              <a:cs typeface="Arial"/>
            </a:endParaRPr>
          </a:p>
          <a:p>
            <a:r>
              <a:rPr lang="fr-FR" sz="9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CURSO</a:t>
            </a:r>
            <a:r>
              <a:rPr lang="fr-FR" sz="900" b="1" dirty="0">
                <a:solidFill>
                  <a:srgbClr val="000000"/>
                </a:solidFill>
                <a:latin typeface="Arial"/>
                <a:cs typeface="Arial"/>
              </a:rPr>
              <a:t>| 2000 – 2003</a:t>
            </a:r>
          </a:p>
          <a:p>
            <a:r>
              <a:rPr lang="pt-BR" sz="900" dirty="0">
                <a:solidFill>
                  <a:srgbClr val="404040"/>
                </a:solidFill>
                <a:latin typeface="Arial"/>
                <a:cs typeface="Arial"/>
              </a:rPr>
              <a:t>Descrever as características do curso: instituição, diploma obtido, etc.</a:t>
            </a:r>
          </a:p>
          <a:p>
            <a:endParaRPr lang="fr-FR" sz="900" dirty="0">
              <a:solidFill>
                <a:srgbClr val="404040"/>
              </a:solidFill>
              <a:latin typeface="Arial"/>
              <a:cs typeface="Arial"/>
            </a:endParaRPr>
          </a:p>
        </p:txBody>
      </p:sp>
      <p:sp>
        <p:nvSpPr>
          <p:cNvPr id="58" name="Text Box 5"/>
          <p:cNvSpPr txBox="1">
            <a:spLocks noChangeArrowheads="1"/>
          </p:cNvSpPr>
          <p:nvPr/>
        </p:nvSpPr>
        <p:spPr bwMode="auto">
          <a:xfrm>
            <a:off x="404664" y="7596336"/>
            <a:ext cx="2664296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Aft>
                <a:spcPts val="1242"/>
              </a:spcAft>
            </a:pPr>
            <a:r>
              <a:rPr lang="pt-BR" sz="900" dirty="0">
                <a:latin typeface="Arial"/>
                <a:cs typeface="Arial"/>
              </a:rPr>
              <a:t>Descrever brevemente sua trajetória profissional, suas habilidades e competências chave para o cargo pretendido e seus objetivos de carreira. </a:t>
            </a:r>
            <a:r>
              <a:rPr lang="pt-BR" sz="900">
                <a:latin typeface="Arial"/>
                <a:cs typeface="Arial"/>
              </a:rPr>
              <a:t>Esta é uma introdução à sua carta de apresentação.</a:t>
            </a:r>
            <a:endParaRPr lang="pt-BR" sz="900" dirty="0">
              <a:latin typeface="Arial"/>
              <a:cs typeface="Arial"/>
            </a:endParaRPr>
          </a:p>
        </p:txBody>
      </p:sp>
      <p:sp>
        <p:nvSpPr>
          <p:cNvPr id="59" name="TextBox 24"/>
          <p:cNvSpPr txBox="1"/>
          <p:nvPr/>
        </p:nvSpPr>
        <p:spPr>
          <a:xfrm>
            <a:off x="404664" y="7236296"/>
            <a:ext cx="1031348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rgbClr val="474747"/>
                </a:solidFill>
                <a:latin typeface="Arial" pitchFamily="34" charset="0"/>
                <a:cs typeface="Arial" pitchFamily="34" charset="0"/>
              </a:rPr>
              <a:t>PERFIL</a:t>
            </a:r>
            <a:endParaRPr lang="ru-RU" b="1" dirty="0">
              <a:solidFill>
                <a:srgbClr val="474747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0" name="Прямая соединительная линия 33"/>
          <p:cNvCxnSpPr/>
          <p:nvPr/>
        </p:nvCxnSpPr>
        <p:spPr>
          <a:xfrm>
            <a:off x="419681" y="7618601"/>
            <a:ext cx="2606839" cy="0"/>
          </a:xfrm>
          <a:prstGeom prst="line">
            <a:avLst/>
          </a:prstGeom>
          <a:ln>
            <a:solidFill>
              <a:srgbClr val="4747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00972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104</TotalTime>
  <Words>276</Words>
  <Application>Microsoft Macintosh PowerPoint</Application>
  <PresentationFormat>Affichage à l'écran (4:3)</PresentationFormat>
  <Paragraphs>46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Verdana</vt:lpstr>
      <vt:lpstr>Wingdings</vt:lpstr>
      <vt:lpstr>Wingdings 2</vt:lpstr>
      <vt:lpstr>Аспект</vt:lpstr>
      <vt:lpstr>Miguel SANTOS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 30</dc:title>
  <dc:subject/>
  <dc:creator>https://www.exemplodecv.com</dc:creator>
  <cp:keywords/>
  <dc:description/>
  <cp:lastModifiedBy>Axel Maille</cp:lastModifiedBy>
  <cp:revision>8</cp:revision>
  <dcterms:created xsi:type="dcterms:W3CDTF">2015-04-23T08:49:11Z</dcterms:created>
  <dcterms:modified xsi:type="dcterms:W3CDTF">2020-12-28T11:46:20Z</dcterms:modified>
  <cp:category/>
</cp:coreProperties>
</file>