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48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840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F4DFA71-B28A-5E42-A4C4-357D52DEBBD1}"/>
    <pc:docChg chg="modSld">
      <pc:chgData name="Axel Maille" userId="065ad68c099279a8" providerId="LiveId" clId="{EF4DFA71-B28A-5E42-A4C4-357D52DEBBD1}" dt="2020-07-21T10:34:59.405" v="21" actId="108"/>
      <pc:docMkLst>
        <pc:docMk/>
      </pc:docMkLst>
      <pc:sldChg chg="modSp mod">
        <pc:chgData name="Axel Maille" userId="065ad68c099279a8" providerId="LiveId" clId="{EF4DFA71-B28A-5E42-A4C4-357D52DEBBD1}" dt="2020-07-21T10:34:59.405" v="21" actId="108"/>
        <pc:sldMkLst>
          <pc:docMk/>
          <pc:sldMk cId="1530191959" sldId="256"/>
        </pc:sldMkLst>
        <pc:spChg chg="mod">
          <ac:chgData name="Axel Maille" userId="065ad68c099279a8" providerId="LiveId" clId="{EF4DFA71-B28A-5E42-A4C4-357D52DEBBD1}" dt="2020-07-21T10:34:24.410" v="10" actId="20577"/>
          <ac:spMkLst>
            <pc:docMk/>
            <pc:sldMk cId="1530191959" sldId="256"/>
            <ac:spMk id="59" creationId="{00000000-0000-0000-0000-000000000000}"/>
          </ac:spMkLst>
        </pc:spChg>
        <pc:spChg chg="mod">
          <ac:chgData name="Axel Maille" userId="065ad68c099279a8" providerId="LiveId" clId="{EF4DFA71-B28A-5E42-A4C4-357D52DEBBD1}" dt="2020-07-21T10:34:42.032" v="18" actId="108"/>
          <ac:spMkLst>
            <pc:docMk/>
            <pc:sldMk cId="1530191959" sldId="256"/>
            <ac:spMk id="72" creationId="{00000000-0000-0000-0000-000000000000}"/>
          </ac:spMkLst>
        </pc:spChg>
        <pc:spChg chg="mod">
          <ac:chgData name="Axel Maille" userId="065ad68c099279a8" providerId="LiveId" clId="{EF4DFA71-B28A-5E42-A4C4-357D52DEBBD1}" dt="2020-07-21T10:34:52.089" v="19" actId="108"/>
          <ac:spMkLst>
            <pc:docMk/>
            <pc:sldMk cId="1530191959" sldId="256"/>
            <ac:spMk id="74" creationId="{00000000-0000-0000-0000-000000000000}"/>
          </ac:spMkLst>
        </pc:spChg>
        <pc:spChg chg="mod">
          <ac:chgData name="Axel Maille" userId="065ad68c099279a8" providerId="LiveId" clId="{EF4DFA71-B28A-5E42-A4C4-357D52DEBBD1}" dt="2020-07-21T10:34:59.405" v="21" actId="108"/>
          <ac:spMkLst>
            <pc:docMk/>
            <pc:sldMk cId="1530191959" sldId="256"/>
            <ac:spMk id="188" creationId="{00000000-0000-0000-0000-000000000000}"/>
          </ac:spMkLst>
        </pc:spChg>
        <pc:spChg chg="mod">
          <ac:chgData name="Axel Maille" userId="065ad68c099279a8" providerId="LiveId" clId="{EF4DFA71-B28A-5E42-A4C4-357D52DEBBD1}" dt="2020-07-21T10:34:55.360" v="20" actId="108"/>
          <ac:spMkLst>
            <pc:docMk/>
            <pc:sldMk cId="1530191959" sldId="256"/>
            <ac:spMk id="19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ENDEREÇO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Rua/Avenida ... São Paulo - SP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(01) 0203-0405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www.dominio.com.br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225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Dario SANTOS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09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OBJETIVO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3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00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FORMAÇÃO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dirty="0">
                <a:solidFill>
                  <a:schemeClr val="tx1"/>
                </a:solidFill>
              </a:rPr>
              <a:t>HABILIDADES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dirty="0">
                <a:solidFill>
                  <a:schemeClr val="tx1"/>
                </a:solidFill>
              </a:rPr>
              <a:t>PERSONALIDADE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dirty="0"/>
              <a:t>LINGUAS</a:t>
            </a: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2834176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dirty="0"/>
              <a:t>EXPERIÊNCIA PROFISSIONAL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 : leitura, escrita, conversação</a:t>
            </a:r>
            <a:endParaRPr lang="fr-FR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 : leitura, escrita, conversação</a:t>
            </a:r>
            <a:endParaRPr lang="fr-FR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leitura, escrita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41005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455</Words>
  <Application>Microsoft Macintosh PowerPoint</Application>
  <PresentationFormat>Personnalisé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31</dc:title>
  <dc:subject/>
  <dc:creator>https://www.exemplodecv.com</dc:creator>
  <cp:keywords/>
  <dc:description/>
  <cp:lastModifiedBy>Axel Maille</cp:lastModifiedBy>
  <cp:revision>7</cp:revision>
  <dcterms:created xsi:type="dcterms:W3CDTF">2015-07-05T10:05:06Z</dcterms:created>
  <dcterms:modified xsi:type="dcterms:W3CDTF">2020-12-28T11:50:42Z</dcterms:modified>
  <cp:category/>
</cp:coreProperties>
</file>