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C2B799-6BE8-244D-BE6F-0AEE642A09D9}" v="1" dt="2020-07-21T12:17:18.0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B2C2B799-6BE8-244D-BE6F-0AEE642A09D9}"/>
    <pc:docChg chg="modSld">
      <pc:chgData name="Axel Maille" userId="065ad68c099279a8" providerId="LiveId" clId="{B2C2B799-6BE8-244D-BE6F-0AEE642A09D9}" dt="2020-07-21T12:17:23.392" v="19" actId="20577"/>
      <pc:docMkLst>
        <pc:docMk/>
      </pc:docMkLst>
      <pc:sldChg chg="modSp mod">
        <pc:chgData name="Axel Maille" userId="065ad68c099279a8" providerId="LiveId" clId="{B2C2B799-6BE8-244D-BE6F-0AEE642A09D9}" dt="2020-07-21T12:17:23.392" v="19" actId="20577"/>
        <pc:sldMkLst>
          <pc:docMk/>
          <pc:sldMk cId="1530191959" sldId="256"/>
        </pc:sldMkLst>
        <pc:spChg chg="mod">
          <ac:chgData name="Axel Maille" userId="065ad68c099279a8" providerId="LiveId" clId="{B2C2B799-6BE8-244D-BE6F-0AEE642A09D9}" dt="2020-07-21T12:17:18.067" v="12" actId="207"/>
          <ac:spMkLst>
            <pc:docMk/>
            <pc:sldMk cId="1530191959" sldId="256"/>
            <ac:spMk id="59" creationId="{00000000-0000-0000-0000-000000000000}"/>
          </ac:spMkLst>
        </pc:spChg>
        <pc:spChg chg="mod">
          <ac:chgData name="Axel Maille" userId="065ad68c099279a8" providerId="LiveId" clId="{B2C2B799-6BE8-244D-BE6F-0AEE642A09D9}" dt="2020-07-21T12:17:23.392" v="19" actId="20577"/>
          <ac:spMkLst>
            <pc:docMk/>
            <pc:sldMk cId="1530191959" sldId="256"/>
            <ac:spMk id="19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15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75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83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0051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54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24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1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21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78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299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0837A-BBB2-264C-9A93-490E49BDBD6C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39C74-BDD3-5841-9AA2-FE516AA3C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603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à coins arrondis 56"/>
          <p:cNvSpPr/>
          <p:nvPr/>
        </p:nvSpPr>
        <p:spPr>
          <a:xfrm>
            <a:off x="288658" y="230898"/>
            <a:ext cx="7100997" cy="481036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1853918" y="854131"/>
            <a:ext cx="4573543" cy="125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defTabSz="1042873" fontAlgn="base">
              <a:spcBef>
                <a:spcPct val="0"/>
              </a:spcBef>
            </a:pPr>
            <a:r>
              <a:rPr lang="fr-FR" sz="1400" dirty="0">
                <a:solidFill>
                  <a:schemeClr val="accent1"/>
                </a:solidFill>
                <a:latin typeface="Arial" pitchFamily="34" charset="0"/>
                <a:cs typeface="Aharoni" pitchFamily="2" charset="-79"/>
              </a:rPr>
              <a:t>ENDEREÇO</a:t>
            </a:r>
            <a:r>
              <a:rPr lang="ru-RU" sz="1400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4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Rua/Avenida ... São Paulo - SP</a:t>
            </a:r>
          </a:p>
          <a:p>
            <a:pPr defTabSz="1042873" fontAlgn="base">
              <a:spcBef>
                <a:spcPct val="0"/>
              </a:spcBef>
            </a:pPr>
            <a:r>
              <a:rPr lang="fr-FR" sz="1400" dirty="0">
                <a:solidFill>
                  <a:schemeClr val="accent1"/>
                </a:solidFill>
                <a:latin typeface="Arial" pitchFamily="34" charset="0"/>
                <a:cs typeface="Aharoni" pitchFamily="2" charset="-79"/>
              </a:rPr>
              <a:t>TEL</a:t>
            </a:r>
            <a:r>
              <a:rPr lang="ru-RU" sz="1400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4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(01) 0203-0405</a:t>
            </a:r>
          </a:p>
          <a:p>
            <a:pPr defTabSz="1042873" fontAlgn="base">
              <a:spcBef>
                <a:spcPct val="0"/>
              </a:spcBef>
            </a:pPr>
            <a:r>
              <a:rPr lang="ru-RU" sz="1400" dirty="0">
                <a:solidFill>
                  <a:schemeClr val="accent1"/>
                </a:solidFill>
                <a:latin typeface="Arial" pitchFamily="34" charset="0"/>
                <a:cs typeface="Aharoni" pitchFamily="2" charset="-79"/>
              </a:rPr>
              <a:t>EMAIL</a:t>
            </a:r>
            <a:r>
              <a:rPr lang="ru-RU" sz="1400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400" dirty="0" err="1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mail@mail.com</a:t>
            </a:r>
            <a:endParaRPr lang="fr-FR" sz="14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</a:pPr>
            <a:r>
              <a:rPr lang="fr-FR" sz="1400" dirty="0">
                <a:solidFill>
                  <a:schemeClr val="accent1"/>
                </a:solidFill>
                <a:latin typeface="Arial" pitchFamily="34" charset="0"/>
                <a:cs typeface="Aharoni" pitchFamily="2" charset="-79"/>
              </a:rPr>
              <a:t>WEBSITE</a:t>
            </a:r>
            <a:r>
              <a:rPr lang="ru-RU" sz="1400" dirty="0">
                <a:solidFill>
                  <a:schemeClr val="accent1"/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4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www.dominio.com.br</a:t>
            </a:r>
            <a:endParaRPr lang="ru-RU" sz="1400" dirty="0">
              <a:latin typeface="Arial" pitchFamily="34" charset="0"/>
              <a:cs typeface="Aharoni" pitchFamily="2" charset="-79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2386244" y="188714"/>
            <a:ext cx="2443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Miguel SANTOS</a:t>
            </a:r>
          </a:p>
        </p:txBody>
      </p:sp>
      <p:pic>
        <p:nvPicPr>
          <p:cNvPr id="60" name="Image 59" descr="avat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03" y="854131"/>
            <a:ext cx="962074" cy="962074"/>
          </a:xfrm>
          <a:prstGeom prst="rect">
            <a:avLst/>
          </a:prstGeom>
        </p:spPr>
      </p:pic>
      <p:sp>
        <p:nvSpPr>
          <p:cNvPr id="63" name="ZoneTexte 62"/>
          <p:cNvSpPr txBox="1"/>
          <p:nvPr/>
        </p:nvSpPr>
        <p:spPr>
          <a:xfrm>
            <a:off x="288843" y="2010692"/>
            <a:ext cx="109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OBJETIVO</a:t>
            </a:r>
          </a:p>
        </p:txBody>
      </p:sp>
      <p:cxnSp>
        <p:nvCxnSpPr>
          <p:cNvPr id="64" name="Connecteur droit 63"/>
          <p:cNvCxnSpPr/>
          <p:nvPr/>
        </p:nvCxnSpPr>
        <p:spPr>
          <a:xfrm>
            <a:off x="1444704" y="2216905"/>
            <a:ext cx="5462895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271247" y="2407230"/>
            <a:ext cx="702217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1300" dirty="0">
                <a:cs typeface="Calibri"/>
              </a:rPr>
              <a:t>Descrever brevemente sua trajetória profissional, suas habilidades e competências chave para o cargo pretendido e seus objetivos de carreira. Esta é uma introdução à sua carta de apresentação.</a:t>
            </a:r>
          </a:p>
        </p:txBody>
      </p:sp>
      <p:cxnSp>
        <p:nvCxnSpPr>
          <p:cNvPr id="68" name="Connecteur droit 67"/>
          <p:cNvCxnSpPr/>
          <p:nvPr/>
        </p:nvCxnSpPr>
        <p:spPr>
          <a:xfrm>
            <a:off x="1745131" y="3392335"/>
            <a:ext cx="5162468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3925754" y="5233680"/>
            <a:ext cx="0" cy="5156715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460475" y="5779941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HTML/CSS3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39824" y="7928148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</p:txBody>
      </p:sp>
      <p:cxnSp>
        <p:nvCxnSpPr>
          <p:cNvPr id="76" name="Straight Connector 70"/>
          <p:cNvCxnSpPr/>
          <p:nvPr/>
        </p:nvCxnSpPr>
        <p:spPr>
          <a:xfrm>
            <a:off x="331205" y="5632890"/>
            <a:ext cx="330699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1"/>
          <p:cNvCxnSpPr/>
          <p:nvPr/>
        </p:nvCxnSpPr>
        <p:spPr>
          <a:xfrm>
            <a:off x="310554" y="7805834"/>
            <a:ext cx="3357414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10"/>
          <p:cNvGrpSpPr/>
          <p:nvPr/>
        </p:nvGrpSpPr>
        <p:grpSpPr>
          <a:xfrm>
            <a:off x="1805937" y="5852936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79" name="Oval 9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0" name="Oval 7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1" name="Oval 7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2" name="Oval 7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3" name="Oval 7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4" name="Oval 7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5" name="Oval 7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6" name="Oval 7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7" name="Oval 8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8" name="Oval 9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89" name="Group 91"/>
          <p:cNvGrpSpPr/>
          <p:nvPr/>
        </p:nvGrpSpPr>
        <p:grpSpPr>
          <a:xfrm>
            <a:off x="1805937" y="6088111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90" name="Oval 9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1" name="Oval 9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2" name="Oval 9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3" name="Oval 9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4" name="Oval 9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5" name="Oval 9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6" name="Oval 9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7" name="Oval 9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8" name="Oval 11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9" name="Oval 1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00" name="Group 132"/>
          <p:cNvGrpSpPr/>
          <p:nvPr/>
        </p:nvGrpSpPr>
        <p:grpSpPr>
          <a:xfrm>
            <a:off x="1805937" y="6323287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101" name="Oval 13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2" name="Oval 13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3" name="Oval 13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4" name="Oval 13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5" name="Oval 13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6" name="Oval 13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7" name="Oval 13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8" name="Oval 14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9" name="Oval 14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0" name="Oval 14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11" name="Group 146"/>
          <p:cNvGrpSpPr/>
          <p:nvPr/>
        </p:nvGrpSpPr>
        <p:grpSpPr>
          <a:xfrm>
            <a:off x="1805937" y="6558463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112" name="Oval 148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3" name="Oval 15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4" name="Oval 15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5" name="Oval 15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6" name="Oval 15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7" name="Oval 156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8" name="Oval 157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9" name="Oval 158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0" name="Oval 159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1" name="Oval 16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22" name="Group 161"/>
          <p:cNvGrpSpPr/>
          <p:nvPr/>
        </p:nvGrpSpPr>
        <p:grpSpPr>
          <a:xfrm>
            <a:off x="1805937" y="6793638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123" name="Oval 16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4" name="Oval 16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5" name="Oval 16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6" name="Oval 16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7" name="Oval 16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8" name="Oval 16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9" name="Oval 16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0" name="Oval 16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1" name="Oval 170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2" name="Oval 171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33" name="Group 172"/>
          <p:cNvGrpSpPr/>
          <p:nvPr/>
        </p:nvGrpSpPr>
        <p:grpSpPr>
          <a:xfrm>
            <a:off x="1785286" y="7979830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134" name="Oval 17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5" name="Oval 17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6" name="Oval 17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7" name="Oval 17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8" name="Oval 17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9" name="Oval 17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0" name="Oval 17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1" name="Oval 18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2" name="Oval 18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3" name="Oval 182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44" name="Group 183"/>
          <p:cNvGrpSpPr/>
          <p:nvPr/>
        </p:nvGrpSpPr>
        <p:grpSpPr>
          <a:xfrm>
            <a:off x="1785286" y="8215005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145" name="Oval 184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6" name="Oval 185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7" name="Oval 186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8" name="Oval 187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9" name="Oval 188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0" name="Oval 189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1" name="Oval 190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2" name="Oval 191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3" name="Oval 192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4" name="Oval 193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55" name="Group 194"/>
          <p:cNvGrpSpPr/>
          <p:nvPr/>
        </p:nvGrpSpPr>
        <p:grpSpPr>
          <a:xfrm>
            <a:off x="1785286" y="8450181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156" name="Oval 195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7" name="Oval 196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8" name="Oval 197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9" name="Oval 198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0" name="Oval 199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1" name="Oval 200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2" name="Oval 201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3" name="Oval 202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4" name="Oval 20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5" name="Oval 204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66" name="Group 205"/>
          <p:cNvGrpSpPr/>
          <p:nvPr/>
        </p:nvGrpSpPr>
        <p:grpSpPr>
          <a:xfrm>
            <a:off x="1785286" y="8685357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167" name="Oval 206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8" name="Oval 207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9" name="Oval 208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0" name="Oval 209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1" name="Oval 210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2" name="Oval 211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3" name="Oval 212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4" name="Oval 213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5" name="Oval 214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6" name="Oval 2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77" name="Group 216"/>
          <p:cNvGrpSpPr/>
          <p:nvPr/>
        </p:nvGrpSpPr>
        <p:grpSpPr>
          <a:xfrm>
            <a:off x="1785286" y="8920532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178" name="Oval 217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9" name="Oval 218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0" name="Oval 219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1" name="Oval 220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2" name="Oval 221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3" name="Oval 222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4" name="Oval 223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5" name="Oval 224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6" name="Oval 225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7" name="Oval 226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sp>
        <p:nvSpPr>
          <p:cNvPr id="189" name="Text Box 189"/>
          <p:cNvSpPr txBox="1"/>
          <p:nvPr/>
        </p:nvSpPr>
        <p:spPr>
          <a:xfrm>
            <a:off x="349996" y="9693447"/>
            <a:ext cx="3662511" cy="99016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pt-B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Inglês : leitura, escrita, conversação</a:t>
            </a:r>
            <a:endParaRPr lang="fr-FR" sz="1100" b="1" dirty="0">
              <a:solidFill>
                <a:schemeClr val="tx1"/>
              </a:solidFill>
              <a:latin typeface="Arial"/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pt-B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Alemão : leitura, escrita, conversação</a:t>
            </a:r>
            <a:endParaRPr lang="fr-FR" sz="1100" b="1" dirty="0">
              <a:solidFill>
                <a:schemeClr val="tx1"/>
              </a:solidFill>
              <a:latin typeface="Arial"/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pt-B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Espanhol: leitura, escrita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cxnSp>
        <p:nvCxnSpPr>
          <p:cNvPr id="190" name="Straight Connector 71"/>
          <p:cNvCxnSpPr/>
          <p:nvPr/>
        </p:nvCxnSpPr>
        <p:spPr>
          <a:xfrm>
            <a:off x="349996" y="9637821"/>
            <a:ext cx="3357414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70"/>
          <p:cNvCxnSpPr/>
          <p:nvPr/>
        </p:nvCxnSpPr>
        <p:spPr>
          <a:xfrm>
            <a:off x="4082660" y="5632891"/>
            <a:ext cx="330699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4" name="Tableau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483876"/>
              </p:ext>
            </p:extLst>
          </p:nvPr>
        </p:nvGraphicFramePr>
        <p:xfrm>
          <a:off x="288843" y="3555454"/>
          <a:ext cx="6806517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6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CURSO| 2000 – 2003</a:t>
                      </a:r>
                    </a:p>
                    <a:p>
                      <a:pPr algn="l"/>
                      <a:r>
                        <a:rPr lang="pt-B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 diploma obtido, etc.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CURSO| 2000 – 2003</a:t>
                      </a:r>
                    </a:p>
                    <a:p>
                      <a:pPr algn="l"/>
                      <a:r>
                        <a:rPr lang="pt-B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 diploma obtido, etc.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CURSO| 2000 – 2003</a:t>
                      </a:r>
                    </a:p>
                    <a:p>
                      <a:pPr algn="l"/>
                      <a:r>
                        <a:rPr lang="pt-B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 diploma obtido, etc.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5" name="ZoneTexte 66"/>
          <p:cNvSpPr txBox="1"/>
          <p:nvPr/>
        </p:nvSpPr>
        <p:spPr>
          <a:xfrm>
            <a:off x="271247" y="3176627"/>
            <a:ext cx="1300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FORMAÇÃO</a:t>
            </a:r>
          </a:p>
        </p:txBody>
      </p:sp>
      <p:sp>
        <p:nvSpPr>
          <p:cNvPr id="196" name="Rounded Rectangle 76"/>
          <p:cNvSpPr/>
          <p:nvPr/>
        </p:nvSpPr>
        <p:spPr>
          <a:xfrm>
            <a:off x="331206" y="5334876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HABILIDADES</a:t>
            </a:r>
          </a:p>
        </p:txBody>
      </p:sp>
      <p:sp>
        <p:nvSpPr>
          <p:cNvPr id="197" name="Rounded Rectangle 114"/>
          <p:cNvSpPr/>
          <p:nvPr/>
        </p:nvSpPr>
        <p:spPr>
          <a:xfrm>
            <a:off x="310555" y="7478854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PERSONALIDADE</a:t>
            </a:r>
          </a:p>
        </p:txBody>
      </p:sp>
      <p:sp>
        <p:nvSpPr>
          <p:cNvPr id="198" name="Rectangle 187"/>
          <p:cNvSpPr/>
          <p:nvPr/>
        </p:nvSpPr>
        <p:spPr>
          <a:xfrm>
            <a:off x="331206" y="9306446"/>
            <a:ext cx="1437356" cy="331375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LINGUAS</a:t>
            </a:r>
          </a:p>
        </p:txBody>
      </p:sp>
      <p:sp>
        <p:nvSpPr>
          <p:cNvPr id="199" name="Rectangle 190"/>
          <p:cNvSpPr/>
          <p:nvPr/>
        </p:nvSpPr>
        <p:spPr>
          <a:xfrm>
            <a:off x="4082660" y="5301515"/>
            <a:ext cx="2992809" cy="331375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sz="1500" b="1" dirty="0">
                <a:latin typeface="Arial" pitchFamily="34" charset="0"/>
                <a:cs typeface="Arial" pitchFamily="34" charset="0"/>
              </a:rPr>
              <a:t>EXPERIÊNCIA PROFISSIONAL</a:t>
            </a:r>
          </a:p>
        </p:txBody>
      </p:sp>
      <p:sp>
        <p:nvSpPr>
          <p:cNvPr id="200" name="Text Box 189"/>
          <p:cNvSpPr txBox="1"/>
          <p:nvPr/>
        </p:nvSpPr>
        <p:spPr>
          <a:xfrm>
            <a:off x="4069130" y="5744334"/>
            <a:ext cx="3320525" cy="356211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30191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18021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455</Words>
  <Application>Microsoft Macintosh PowerPoint</Application>
  <PresentationFormat>Personnalisé</PresentationFormat>
  <Paragraphs>72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32</dc:title>
  <dc:subject/>
  <dc:creator>https://www.exemplodecv.com</dc:creator>
  <cp:keywords/>
  <dc:description/>
  <cp:lastModifiedBy>Axel Maille</cp:lastModifiedBy>
  <cp:revision>7</cp:revision>
  <dcterms:created xsi:type="dcterms:W3CDTF">2015-07-05T10:05:06Z</dcterms:created>
  <dcterms:modified xsi:type="dcterms:W3CDTF">2020-12-28T11:48:25Z</dcterms:modified>
  <cp:category/>
</cp:coreProperties>
</file>