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ACDF36A-6B68-134D-A286-75DB70C0B2E4}"/>
    <pc:docChg chg="modSld">
      <pc:chgData name="Axel Maille" userId="065ad68c099279a8" providerId="LiveId" clId="{DACDF36A-6B68-134D-A286-75DB70C0B2E4}" dt="2020-07-21T12:22:03.895" v="20" actId="20577"/>
      <pc:docMkLst>
        <pc:docMk/>
      </pc:docMkLst>
      <pc:sldChg chg="modSp mod">
        <pc:chgData name="Axel Maille" userId="065ad68c099279a8" providerId="LiveId" clId="{DACDF36A-6B68-134D-A286-75DB70C0B2E4}" dt="2020-07-21T12:22:03.895" v="20" actId="20577"/>
        <pc:sldMkLst>
          <pc:docMk/>
          <pc:sldMk cId="1530191959" sldId="256"/>
        </pc:sldMkLst>
        <pc:spChg chg="mod">
          <ac:chgData name="Axel Maille" userId="065ad68c099279a8" providerId="LiveId" clId="{DACDF36A-6B68-134D-A286-75DB70C0B2E4}" dt="2020-07-21T12:21:55.986" v="11" actId="20577"/>
          <ac:spMkLst>
            <pc:docMk/>
            <pc:sldMk cId="1530191959" sldId="256"/>
            <ac:spMk id="59" creationId="{00000000-0000-0000-0000-000000000000}"/>
          </ac:spMkLst>
        </pc:spChg>
        <pc:spChg chg="mod">
          <ac:chgData name="Axel Maille" userId="065ad68c099279a8" providerId="LiveId" clId="{DACDF36A-6B68-134D-A286-75DB70C0B2E4}" dt="2020-07-21T12:22:03.895" v="20" actId="20577"/>
          <ac:spMkLst>
            <pc:docMk/>
            <pc:sldMk cId="1530191959" sldId="256"/>
            <ac:spMk id="20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ENDEREÇO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Rua/Avenida ... São Paulo - SP</a:t>
            </a: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TEL</a:t>
            </a: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(01) 0203-0405</a:t>
            </a: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EMAIL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WEBSITE</a:t>
            </a: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:</a:t>
            </a: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www.dominio.com.br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443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Miguel SANTOS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ZoneTexte 62"/>
          <p:cNvSpPr txBox="1"/>
          <p:nvPr/>
        </p:nvSpPr>
        <p:spPr>
          <a:xfrm>
            <a:off x="288843" y="2010692"/>
            <a:ext cx="109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OBJETIVO</a:t>
            </a:r>
          </a:p>
        </p:txBody>
      </p:sp>
      <p:sp>
        <p:nvSpPr>
          <p:cNvPr id="195" name="Rectangle 64"/>
          <p:cNvSpPr/>
          <p:nvPr/>
        </p:nvSpPr>
        <p:spPr>
          <a:xfrm>
            <a:off x="271247" y="2407230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1300" dirty="0">
                <a:cs typeface="Calibri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196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Inglês : leitura, escrita, conversação</a:t>
            </a:r>
            <a:endParaRPr lang="fr-FR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Alemão : leitura, escrita, conversação</a:t>
            </a:r>
            <a:endParaRPr lang="fr-FR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Espanhol: leitura, escrita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graphicFrame>
        <p:nvGraphicFramePr>
          <p:cNvPr id="197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83876"/>
              </p:ext>
            </p:extLst>
          </p:nvPr>
        </p:nvGraphicFramePr>
        <p:xfrm>
          <a:off x="288843" y="3555454"/>
          <a:ext cx="680651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</a:p>
                    <a:p>
                      <a:pPr algn="l"/>
                      <a:r>
                        <a:rPr lang="pt-B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8" name="ZoneTexte 66"/>
          <p:cNvSpPr txBox="1"/>
          <p:nvPr/>
        </p:nvSpPr>
        <p:spPr>
          <a:xfrm>
            <a:off x="271247" y="3176627"/>
            <a:ext cx="1300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FORMAÇÃO</a:t>
            </a:r>
          </a:p>
        </p:txBody>
      </p:sp>
      <p:sp>
        <p:nvSpPr>
          <p:cNvPr id="199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200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PERSONALIDADE</a:t>
            </a:r>
          </a:p>
        </p:txBody>
      </p:sp>
      <p:sp>
        <p:nvSpPr>
          <p:cNvPr id="201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5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LINGUAS</a:t>
            </a:r>
            <a:endParaRPr lang="en-PH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Rectangle 190"/>
          <p:cNvSpPr/>
          <p:nvPr/>
        </p:nvSpPr>
        <p:spPr>
          <a:xfrm>
            <a:off x="4082660" y="5301515"/>
            <a:ext cx="2992809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500" b="1" dirty="0">
                <a:latin typeface="Arial" pitchFamily="34" charset="0"/>
                <a:cs typeface="Arial" pitchFamily="34" charset="0"/>
              </a:rPr>
              <a:t>EXPERIÊNCIA PROFISSIONAL</a:t>
            </a:r>
          </a:p>
        </p:txBody>
      </p:sp>
      <p:sp>
        <p:nvSpPr>
          <p:cNvPr id="203" name="Text Box 189"/>
          <p:cNvSpPr txBox="1"/>
          <p:nvPr/>
        </p:nvSpPr>
        <p:spPr>
          <a:xfrm>
            <a:off x="4069130" y="5744334"/>
            <a:ext cx="3320525" cy="35621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78855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455</Words>
  <Application>Microsoft Macintosh PowerPoint</Application>
  <PresentationFormat>Personnalisé</PresentationFormat>
  <Paragraphs>72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33</dc:title>
  <dc:subject/>
  <dc:creator>https://www.exemplodecv.com</dc:creator>
  <cp:keywords/>
  <dc:description/>
  <cp:lastModifiedBy>Axel Maille</cp:lastModifiedBy>
  <cp:revision>9</cp:revision>
  <dcterms:created xsi:type="dcterms:W3CDTF">2015-07-05T10:05:06Z</dcterms:created>
  <dcterms:modified xsi:type="dcterms:W3CDTF">2020-12-28T11:48:42Z</dcterms:modified>
  <cp:category/>
</cp:coreProperties>
</file>