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ACDF36A-6B68-134D-A286-75DB70C0B2E4}"/>
    <pc:docChg chg="modSld">
      <pc:chgData name="Axel Maille" userId="065ad68c099279a8" providerId="LiveId" clId="{DACDF36A-6B68-134D-A286-75DB70C0B2E4}" dt="2020-07-21T12:22:03.895" v="20" actId="20577"/>
      <pc:docMkLst>
        <pc:docMk/>
      </pc:docMkLst>
      <pc:sldChg chg="modSp mod">
        <pc:chgData name="Axel Maille" userId="065ad68c099279a8" providerId="LiveId" clId="{DACDF36A-6B68-134D-A286-75DB70C0B2E4}" dt="2020-07-21T12:22:03.895" v="20" actId="20577"/>
        <pc:sldMkLst>
          <pc:docMk/>
          <pc:sldMk cId="1530191959" sldId="256"/>
        </pc:sldMkLst>
        <pc:spChg chg="mod">
          <ac:chgData name="Axel Maille" userId="065ad68c099279a8" providerId="LiveId" clId="{DACDF36A-6B68-134D-A286-75DB70C0B2E4}" dt="2020-07-21T12:21:55.986" v="11" actId="20577"/>
          <ac:spMkLst>
            <pc:docMk/>
            <pc:sldMk cId="1530191959" sldId="256"/>
            <ac:spMk id="59" creationId="{00000000-0000-0000-0000-000000000000}"/>
          </ac:spMkLst>
        </pc:spChg>
        <pc:spChg chg="mod">
          <ac:chgData name="Axel Maille" userId="065ad68c099279a8" providerId="LiveId" clId="{DACDF36A-6B68-134D-A286-75DB70C0B2E4}" dt="2020-07-21T12:22:03.895" v="20" actId="20577"/>
          <ac:spMkLst>
            <pc:docMk/>
            <pc:sldMk cId="1530191959" sldId="256"/>
            <ac:spMk id="20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ENDEREÇO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Rua/Avenida ... São Paulo - SP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(01) 0203-0405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www.dominio.com.br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Miguel SANTOS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ZoneTexte 62"/>
          <p:cNvSpPr txBox="1"/>
          <p:nvPr/>
        </p:nvSpPr>
        <p:spPr>
          <a:xfrm>
            <a:off x="288843" y="2010692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OBJETIVO</a:t>
            </a:r>
          </a:p>
        </p:txBody>
      </p:sp>
      <p:sp>
        <p:nvSpPr>
          <p:cNvPr id="19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196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 : leitura, escrita, conversação</a:t>
            </a:r>
            <a:endParaRPr lang="fr-FR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 : leitura, escrita, conversação</a:t>
            </a:r>
            <a:endParaRPr lang="fr-FR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graphicFrame>
        <p:nvGraphicFramePr>
          <p:cNvPr id="197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8" name="ZoneTexte 66"/>
          <p:cNvSpPr txBox="1"/>
          <p:nvPr/>
        </p:nvSpPr>
        <p:spPr>
          <a:xfrm>
            <a:off x="271247" y="3176627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FORMAÇÃO</a:t>
            </a:r>
          </a:p>
        </p:txBody>
      </p:sp>
      <p:sp>
        <p:nvSpPr>
          <p:cNvPr id="199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00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201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190"/>
          <p:cNvSpPr/>
          <p:nvPr/>
        </p:nvSpPr>
        <p:spPr>
          <a:xfrm>
            <a:off x="4082660" y="5301515"/>
            <a:ext cx="2992809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EXPERIÊNCIA PROFISSIONAL</a:t>
            </a:r>
          </a:p>
        </p:txBody>
      </p:sp>
      <p:sp>
        <p:nvSpPr>
          <p:cNvPr id="203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78855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455</Words>
  <Application>Microsoft Macintosh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33</dc:title>
  <dc:subject/>
  <dc:creator>https://www.exemplodecv.com</dc:creator>
  <cp:keywords/>
  <dc:description/>
  <cp:lastModifiedBy>Axel Maille</cp:lastModifiedBy>
  <cp:revision>9</cp:revision>
  <dcterms:created xsi:type="dcterms:W3CDTF">2015-07-05T10:05:06Z</dcterms:created>
  <dcterms:modified xsi:type="dcterms:W3CDTF">2020-12-28T11:48:42Z</dcterms:modified>
  <cp:category/>
</cp:coreProperties>
</file>