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FA740A-0077-154D-AA58-197723F54E0D}" v="1" dt="2020-07-21T12:22:58.0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91" d="100"/>
          <a:sy n="91" d="100"/>
        </p:scale>
        <p:origin x="3432" y="1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53FA740A-0077-154D-AA58-197723F54E0D}"/>
    <pc:docChg chg="modSld">
      <pc:chgData name="Axel Maille" userId="065ad68c099279a8" providerId="LiveId" clId="{53FA740A-0077-154D-AA58-197723F54E0D}" dt="2020-07-21T12:23:09.204" v="41" actId="20577"/>
      <pc:docMkLst>
        <pc:docMk/>
      </pc:docMkLst>
      <pc:sldChg chg="modSp mod">
        <pc:chgData name="Axel Maille" userId="065ad68c099279a8" providerId="LiveId" clId="{53FA740A-0077-154D-AA58-197723F54E0D}" dt="2020-07-21T12:23:09.204" v="41" actId="20577"/>
        <pc:sldMkLst>
          <pc:docMk/>
          <pc:sldMk cId="745246437" sldId="256"/>
        </pc:sldMkLst>
        <pc:spChg chg="mod">
          <ac:chgData name="Axel Maille" userId="065ad68c099279a8" providerId="LiveId" clId="{53FA740A-0077-154D-AA58-197723F54E0D}" dt="2020-07-21T12:22:58.043" v="22" actId="207"/>
          <ac:spMkLst>
            <pc:docMk/>
            <pc:sldMk cId="745246437" sldId="256"/>
            <ac:spMk id="2" creationId="{00000000-0000-0000-0000-000000000000}"/>
          </ac:spMkLst>
        </pc:spChg>
        <pc:spChg chg="mod">
          <ac:chgData name="Axel Maille" userId="065ad68c099279a8" providerId="LiveId" clId="{53FA740A-0077-154D-AA58-197723F54E0D}" dt="2020-07-21T12:23:09.204" v="41" actId="20577"/>
          <ac:spMkLst>
            <pc:docMk/>
            <pc:sldMk cId="745246437" sldId="256"/>
            <ac:spMk id="5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04800"/>
            <a:ext cx="5829300" cy="6095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6400800"/>
            <a:ext cx="5143500" cy="12192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6750843" y="6461760"/>
            <a:ext cx="107157" cy="268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50843" y="0"/>
            <a:ext cx="107157" cy="646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930401"/>
            <a:ext cx="5829300" cy="5761567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304801"/>
            <a:ext cx="5829300" cy="14224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3010" y="2099734"/>
            <a:ext cx="2468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620" y="2099734"/>
            <a:ext cx="2468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724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0724" y="3012488"/>
            <a:ext cx="246888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9906" y="2097024"/>
            <a:ext cx="2468880" cy="853016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9906" y="3012488"/>
            <a:ext cx="2468880" cy="5120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133600"/>
            <a:ext cx="3833813" cy="59740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33600"/>
            <a:ext cx="2256235" cy="597408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750843" y="6461760"/>
            <a:ext cx="107157" cy="2682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6750658" cy="646176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7620000"/>
            <a:ext cx="6115050" cy="609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E5AF-68B2-434D-8973-74E8B3C283F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42900" y="6604000"/>
            <a:ext cx="6115050" cy="1016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50843" y="0"/>
            <a:ext cx="107157" cy="646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3624"/>
            <a:ext cx="4343400" cy="1828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36801"/>
            <a:ext cx="5715000" cy="5831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229601"/>
            <a:ext cx="2571750" cy="4064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215E5AF-68B2-434D-8973-74E8B3C283F5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657167"/>
            <a:ext cx="2571750" cy="37846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5786781" y="7953825"/>
            <a:ext cx="175429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E687BF-88E3-4F60-B292-7140752F0076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6750843" y="0"/>
            <a:ext cx="107157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50843" y="1828800"/>
            <a:ext cx="107157" cy="7315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4704" y="175"/>
            <a:ext cx="5829300" cy="864096"/>
          </a:xfrm>
        </p:spPr>
        <p:txBody>
          <a:bodyPr/>
          <a:lstStyle/>
          <a:p>
            <a:r>
              <a:rPr lang="en-US" sz="3600" dirty="0"/>
              <a:t>Miguel 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SANTOS</a:t>
            </a:r>
            <a:endParaRPr lang="ru-RU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1744" y="755576"/>
            <a:ext cx="2441432" cy="475456"/>
          </a:xfrm>
        </p:spPr>
        <p:txBody>
          <a:bodyPr>
            <a:normAutofit/>
          </a:bodyPr>
          <a:lstStyle/>
          <a:p>
            <a:r>
              <a:rPr lang="en-US" dirty="0"/>
              <a:t>CARGO</a:t>
            </a:r>
            <a:endParaRPr lang="ru-RU" dirty="0"/>
          </a:p>
        </p:txBody>
      </p:sp>
      <p:sp>
        <p:nvSpPr>
          <p:cNvPr id="5" name="Text Box 4"/>
          <p:cNvSpPr txBox="1"/>
          <p:nvPr/>
        </p:nvSpPr>
        <p:spPr>
          <a:xfrm>
            <a:off x="422558" y="1566304"/>
            <a:ext cx="4086562" cy="156553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200" b="1" dirty="0">
                <a:solidFill>
                  <a:schemeClr val="tx2"/>
                </a:solidFill>
                <a:effectLst/>
                <a:latin typeface="Arial"/>
                <a:ea typeface="Calibri"/>
                <a:cs typeface="Times New Roman"/>
              </a:rPr>
              <a:t>ENDEREÇO: </a:t>
            </a:r>
            <a:r>
              <a:rPr lang="fr-FR" sz="1200" dirty="0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RUA/AVENIDA  ... SÃO PAULO – SP</a:t>
            </a:r>
            <a:endParaRPr lang="ru-RU" sz="1200" dirty="0">
              <a:effectLst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200" b="1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TEL</a:t>
            </a:r>
            <a:r>
              <a:rPr lang="en-US" sz="1200" b="1" dirty="0">
                <a:solidFill>
                  <a:schemeClr val="tx2"/>
                </a:solidFill>
                <a:effectLst/>
                <a:latin typeface="Arial"/>
                <a:ea typeface="Calibri"/>
                <a:cs typeface="Times New Roman"/>
              </a:rPr>
              <a:t>: </a:t>
            </a:r>
            <a:r>
              <a:rPr lang="fr-FR" sz="1200" dirty="0">
                <a:solidFill>
                  <a:srgbClr val="262626"/>
                </a:solidFill>
                <a:ea typeface="Calibri"/>
                <a:cs typeface="Times New Roman"/>
              </a:rPr>
              <a:t>(01) 0203-0405</a:t>
            </a:r>
            <a:endParaRPr lang="ru-RU" sz="1200" dirty="0">
              <a:effectLst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200" b="1" dirty="0">
                <a:solidFill>
                  <a:schemeClr val="tx2"/>
                </a:solidFill>
                <a:effectLst/>
                <a:latin typeface="Arial"/>
                <a:ea typeface="Calibri"/>
                <a:cs typeface="Times New Roman"/>
              </a:rPr>
              <a:t>EMAIL: </a:t>
            </a:r>
            <a:r>
              <a:rPr lang="fr-FR" sz="1200" dirty="0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MAIL@MAIL.COM</a:t>
            </a:r>
            <a:endParaRPr lang="ru-RU" sz="1200" dirty="0">
              <a:effectLst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200" b="1" dirty="0">
                <a:solidFill>
                  <a:schemeClr val="tx2"/>
                </a:solidFill>
                <a:latin typeface="Arial"/>
                <a:ea typeface="Calibri"/>
                <a:cs typeface="Times New Roman"/>
              </a:rPr>
              <a:t>WEB</a:t>
            </a:r>
            <a:r>
              <a:rPr lang="en-US" sz="1200" b="1" dirty="0">
                <a:solidFill>
                  <a:schemeClr val="tx2"/>
                </a:solidFill>
                <a:effectLst/>
                <a:latin typeface="Arial"/>
                <a:ea typeface="Calibri"/>
                <a:cs typeface="Times New Roman"/>
              </a:rPr>
              <a:t>SITE: </a:t>
            </a:r>
            <a:r>
              <a:rPr lang="en-US" sz="1200" dirty="0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WWW.DOMINIO.COM.BR</a:t>
            </a:r>
            <a:endParaRPr lang="ru-RU" sz="1200" dirty="0">
              <a:effectLst/>
              <a:ea typeface="Calibri"/>
              <a:cs typeface="Times New Roman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88102" y="3347864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HABILIDADES</a:t>
            </a:r>
            <a:endParaRPr lang="ru-RU" sz="1400" dirty="0"/>
          </a:p>
        </p:txBody>
      </p:sp>
      <p:grpSp>
        <p:nvGrpSpPr>
          <p:cNvPr id="7" name="Group 7"/>
          <p:cNvGrpSpPr/>
          <p:nvPr/>
        </p:nvGrpSpPr>
        <p:grpSpPr>
          <a:xfrm>
            <a:off x="548680" y="3806806"/>
            <a:ext cx="1322070" cy="1397632"/>
            <a:chOff x="0" y="0"/>
            <a:chExt cx="1323048" cy="1398622"/>
          </a:xfrm>
        </p:grpSpPr>
        <p:sp>
          <p:nvSpPr>
            <p:cNvPr id="8" name="Text Box 17"/>
            <p:cNvSpPr txBox="1"/>
            <p:nvPr/>
          </p:nvSpPr>
          <p:spPr>
            <a:xfrm>
              <a:off x="121186" y="0"/>
              <a:ext cx="1201862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DESENV. WEB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9" name="Rectangle 23"/>
            <p:cNvSpPr/>
            <p:nvPr/>
          </p:nvSpPr>
          <p:spPr>
            <a:xfrm>
              <a:off x="0" y="99152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0" name="Text Box 36"/>
            <p:cNvSpPr txBox="1"/>
            <p:nvPr/>
          </p:nvSpPr>
          <p:spPr>
            <a:xfrm>
              <a:off x="121186" y="286439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>
                  <a:solidFill>
                    <a:srgbClr val="262626"/>
                  </a:solidFill>
                  <a:effectLst/>
                  <a:latin typeface="Open Sans"/>
                  <a:ea typeface="Calibri"/>
                  <a:cs typeface="Times New Roman"/>
                </a:rPr>
                <a:t>UI / </a:t>
              </a:r>
              <a:r>
                <a:rPr lang="en-US" sz="90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UX</a:t>
              </a:r>
              <a:r>
                <a:rPr lang="en-US" sz="900">
                  <a:solidFill>
                    <a:srgbClr val="262626"/>
                  </a:solidFill>
                  <a:effectLst/>
                  <a:latin typeface="Open Sans"/>
                  <a:ea typeface="Calibri"/>
                  <a:cs typeface="Times New Roman"/>
                </a:rPr>
                <a:t> DESIGN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1" name="Rectangle 37"/>
            <p:cNvSpPr/>
            <p:nvPr/>
          </p:nvSpPr>
          <p:spPr>
            <a:xfrm>
              <a:off x="0" y="385591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2" name="Text Box 46"/>
            <p:cNvSpPr txBox="1"/>
            <p:nvPr/>
          </p:nvSpPr>
          <p:spPr>
            <a:xfrm>
              <a:off x="121186" y="561861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GRAPHIC DESIGN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3" name="Rectangle 47"/>
            <p:cNvSpPr/>
            <p:nvPr/>
          </p:nvSpPr>
          <p:spPr>
            <a:xfrm>
              <a:off x="0" y="649996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4" name="Text Box 51"/>
            <p:cNvSpPr txBox="1"/>
            <p:nvPr/>
          </p:nvSpPr>
          <p:spPr>
            <a:xfrm>
              <a:off x="121186" y="870333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BRAND DESIGN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5" name="Rectangle 52"/>
            <p:cNvSpPr/>
            <p:nvPr/>
          </p:nvSpPr>
          <p:spPr>
            <a:xfrm>
              <a:off x="0" y="958468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6" name="Text Box 56"/>
            <p:cNvSpPr txBox="1"/>
            <p:nvPr/>
          </p:nvSpPr>
          <p:spPr>
            <a:xfrm>
              <a:off x="121186" y="1156772"/>
              <a:ext cx="1201227" cy="24185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NETWORKING</a:t>
              </a:r>
              <a:endParaRPr lang="ru-RU" sz="1100">
                <a:effectLst/>
                <a:ea typeface="Calibri"/>
                <a:cs typeface="Times New Roman"/>
              </a:endParaRPr>
            </a:p>
          </p:txBody>
        </p:sp>
        <p:sp>
          <p:nvSpPr>
            <p:cNvPr id="17" name="Rectangle 57"/>
            <p:cNvSpPr/>
            <p:nvPr/>
          </p:nvSpPr>
          <p:spPr>
            <a:xfrm>
              <a:off x="0" y="1244907"/>
              <a:ext cx="69204" cy="69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18" name="Group 80"/>
          <p:cNvGrpSpPr/>
          <p:nvPr/>
        </p:nvGrpSpPr>
        <p:grpSpPr>
          <a:xfrm>
            <a:off x="1870115" y="3855890"/>
            <a:ext cx="831215" cy="71755"/>
            <a:chOff x="0" y="0"/>
            <a:chExt cx="832485" cy="73025"/>
          </a:xfrm>
        </p:grpSpPr>
        <p:sp>
          <p:nvSpPr>
            <p:cNvPr id="19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0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21" name="Group 80"/>
          <p:cNvGrpSpPr/>
          <p:nvPr/>
        </p:nvGrpSpPr>
        <p:grpSpPr>
          <a:xfrm>
            <a:off x="1870114" y="4142126"/>
            <a:ext cx="831215" cy="71755"/>
            <a:chOff x="0" y="0"/>
            <a:chExt cx="832485" cy="73025"/>
          </a:xfrm>
        </p:grpSpPr>
        <p:sp>
          <p:nvSpPr>
            <p:cNvPr id="22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3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24" name="Group 80"/>
          <p:cNvGrpSpPr/>
          <p:nvPr/>
        </p:nvGrpSpPr>
        <p:grpSpPr>
          <a:xfrm>
            <a:off x="1870113" y="4464368"/>
            <a:ext cx="831215" cy="71755"/>
            <a:chOff x="0" y="0"/>
            <a:chExt cx="832485" cy="73025"/>
          </a:xfrm>
        </p:grpSpPr>
        <p:sp>
          <p:nvSpPr>
            <p:cNvPr id="25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6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27" name="Group 80"/>
          <p:cNvGrpSpPr/>
          <p:nvPr/>
        </p:nvGrpSpPr>
        <p:grpSpPr>
          <a:xfrm>
            <a:off x="1881996" y="4767411"/>
            <a:ext cx="831215" cy="71755"/>
            <a:chOff x="0" y="0"/>
            <a:chExt cx="832485" cy="73025"/>
          </a:xfrm>
        </p:grpSpPr>
        <p:sp>
          <p:nvSpPr>
            <p:cNvPr id="28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9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30" name="Group 80"/>
          <p:cNvGrpSpPr/>
          <p:nvPr/>
        </p:nvGrpSpPr>
        <p:grpSpPr>
          <a:xfrm>
            <a:off x="1881996" y="5047720"/>
            <a:ext cx="831215" cy="71755"/>
            <a:chOff x="0" y="0"/>
            <a:chExt cx="832485" cy="73025"/>
          </a:xfrm>
        </p:grpSpPr>
        <p:sp>
          <p:nvSpPr>
            <p:cNvPr id="31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2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33" name="Подзаголовок 2"/>
          <p:cNvSpPr txBox="1">
            <a:spLocks/>
          </p:cNvSpPr>
          <p:nvPr/>
        </p:nvSpPr>
        <p:spPr>
          <a:xfrm>
            <a:off x="388102" y="5364088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PERSONALIDADE</a:t>
            </a:r>
            <a:endParaRPr lang="ru-RU" sz="1400" dirty="0"/>
          </a:p>
        </p:txBody>
      </p:sp>
      <p:grpSp>
        <p:nvGrpSpPr>
          <p:cNvPr id="34" name="Group 92"/>
          <p:cNvGrpSpPr/>
          <p:nvPr/>
        </p:nvGrpSpPr>
        <p:grpSpPr>
          <a:xfrm>
            <a:off x="538813" y="5819998"/>
            <a:ext cx="1307465" cy="1177291"/>
            <a:chOff x="0" y="0"/>
            <a:chExt cx="1308605" cy="1178757"/>
          </a:xfrm>
        </p:grpSpPr>
        <p:sp>
          <p:nvSpPr>
            <p:cNvPr id="35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CRIATIVO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6" name="Rectangle 22"/>
            <p:cNvSpPr/>
            <p:nvPr/>
          </p:nvSpPr>
          <p:spPr>
            <a:xfrm>
              <a:off x="0" y="83127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7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INDEPENDENTE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8" name="Rectangle 27"/>
            <p:cNvSpPr/>
            <p:nvPr/>
          </p:nvSpPr>
          <p:spPr>
            <a:xfrm>
              <a:off x="0" y="391886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9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RESPONSÁVEL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40" name="Rectangle 32"/>
            <p:cNvSpPr/>
            <p:nvPr/>
          </p:nvSpPr>
          <p:spPr>
            <a:xfrm>
              <a:off x="0" y="712520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1" name="Text Box 40"/>
            <p:cNvSpPr txBox="1"/>
            <p:nvPr/>
          </p:nvSpPr>
          <p:spPr>
            <a:xfrm>
              <a:off x="106878" y="938151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LÍDER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0" y="1021278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43" name="Group 80"/>
          <p:cNvGrpSpPr/>
          <p:nvPr/>
        </p:nvGrpSpPr>
        <p:grpSpPr>
          <a:xfrm>
            <a:off x="1856164" y="5886850"/>
            <a:ext cx="831215" cy="71755"/>
            <a:chOff x="0" y="0"/>
            <a:chExt cx="832485" cy="73025"/>
          </a:xfrm>
        </p:grpSpPr>
        <p:sp>
          <p:nvSpPr>
            <p:cNvPr id="44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5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46" name="Group 80"/>
          <p:cNvGrpSpPr/>
          <p:nvPr/>
        </p:nvGrpSpPr>
        <p:grpSpPr>
          <a:xfrm>
            <a:off x="1856164" y="6174332"/>
            <a:ext cx="831215" cy="71755"/>
            <a:chOff x="0" y="0"/>
            <a:chExt cx="832485" cy="73025"/>
          </a:xfrm>
        </p:grpSpPr>
        <p:sp>
          <p:nvSpPr>
            <p:cNvPr id="47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8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49" name="Group 80"/>
          <p:cNvGrpSpPr/>
          <p:nvPr/>
        </p:nvGrpSpPr>
        <p:grpSpPr>
          <a:xfrm>
            <a:off x="1846278" y="6513021"/>
            <a:ext cx="831215" cy="71755"/>
            <a:chOff x="0" y="0"/>
            <a:chExt cx="832485" cy="73025"/>
          </a:xfrm>
        </p:grpSpPr>
        <p:sp>
          <p:nvSpPr>
            <p:cNvPr id="50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1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52" name="Group 80"/>
          <p:cNvGrpSpPr/>
          <p:nvPr/>
        </p:nvGrpSpPr>
        <p:grpSpPr>
          <a:xfrm>
            <a:off x="1838349" y="6838818"/>
            <a:ext cx="831215" cy="71755"/>
            <a:chOff x="0" y="0"/>
            <a:chExt cx="832485" cy="73025"/>
          </a:xfrm>
        </p:grpSpPr>
        <p:sp>
          <p:nvSpPr>
            <p:cNvPr id="53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4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55" name="Подзаголовок 2"/>
          <p:cNvSpPr txBox="1">
            <a:spLocks/>
          </p:cNvSpPr>
          <p:nvPr/>
        </p:nvSpPr>
        <p:spPr>
          <a:xfrm>
            <a:off x="388102" y="7164288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LINGUAS</a:t>
            </a:r>
            <a:endParaRPr lang="ru-RU" sz="1400" dirty="0"/>
          </a:p>
        </p:txBody>
      </p:sp>
      <p:grpSp>
        <p:nvGrpSpPr>
          <p:cNvPr id="56" name="Group 92"/>
          <p:cNvGrpSpPr/>
          <p:nvPr/>
        </p:nvGrpSpPr>
        <p:grpSpPr>
          <a:xfrm>
            <a:off x="535335" y="7557843"/>
            <a:ext cx="1307465" cy="868916"/>
            <a:chOff x="0" y="0"/>
            <a:chExt cx="1308605" cy="869998"/>
          </a:xfrm>
        </p:grpSpPr>
        <p:sp>
          <p:nvSpPr>
            <p:cNvPr id="57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INGLÊS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58" name="Rectangle 22"/>
            <p:cNvSpPr/>
            <p:nvPr/>
          </p:nvSpPr>
          <p:spPr>
            <a:xfrm>
              <a:off x="0" y="83127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59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effectLst/>
                  <a:ea typeface="Calibri"/>
                  <a:cs typeface="Times New Roman"/>
                </a:rPr>
                <a:t>ESPANHOL</a:t>
              </a:r>
              <a:endParaRPr lang="ru-RU" sz="9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60" name="Rectangle 27"/>
            <p:cNvSpPr/>
            <p:nvPr/>
          </p:nvSpPr>
          <p:spPr>
            <a:xfrm>
              <a:off x="0" y="391886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61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900" dirty="0">
                  <a:solidFill>
                    <a:srgbClr val="262626"/>
                  </a:solidFill>
                  <a:latin typeface="Arial"/>
                  <a:ea typeface="Calibri"/>
                  <a:cs typeface="Times New Roman"/>
                </a:rPr>
                <a:t>ITALIANO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62" name="Rectangle 32"/>
            <p:cNvSpPr/>
            <p:nvPr/>
          </p:nvSpPr>
          <p:spPr>
            <a:xfrm>
              <a:off x="0" y="712520"/>
              <a:ext cx="69794" cy="694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65" name="Group 80"/>
          <p:cNvGrpSpPr/>
          <p:nvPr/>
        </p:nvGrpSpPr>
        <p:grpSpPr>
          <a:xfrm>
            <a:off x="1881996" y="7638492"/>
            <a:ext cx="831215" cy="71755"/>
            <a:chOff x="0" y="0"/>
            <a:chExt cx="832485" cy="73025"/>
          </a:xfrm>
        </p:grpSpPr>
        <p:sp>
          <p:nvSpPr>
            <p:cNvPr id="66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67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68" name="Group 80"/>
          <p:cNvGrpSpPr/>
          <p:nvPr/>
        </p:nvGrpSpPr>
        <p:grpSpPr>
          <a:xfrm>
            <a:off x="1881996" y="7982744"/>
            <a:ext cx="831215" cy="71755"/>
            <a:chOff x="0" y="0"/>
            <a:chExt cx="832485" cy="73025"/>
          </a:xfrm>
        </p:grpSpPr>
        <p:sp>
          <p:nvSpPr>
            <p:cNvPr id="69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70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71" name="Group 80"/>
          <p:cNvGrpSpPr/>
          <p:nvPr/>
        </p:nvGrpSpPr>
        <p:grpSpPr>
          <a:xfrm>
            <a:off x="1870112" y="8302979"/>
            <a:ext cx="831215" cy="71755"/>
            <a:chOff x="0" y="0"/>
            <a:chExt cx="832485" cy="73025"/>
          </a:xfrm>
        </p:grpSpPr>
        <p:sp>
          <p:nvSpPr>
            <p:cNvPr id="72" name="Rectangle 31"/>
            <p:cNvSpPr/>
            <p:nvPr/>
          </p:nvSpPr>
          <p:spPr>
            <a:xfrm>
              <a:off x="0" y="0"/>
              <a:ext cx="832485" cy="73025"/>
            </a:xfrm>
            <a:prstGeom prst="rect">
              <a:avLst/>
            </a:prstGeom>
            <a:noFill/>
            <a:ln w="31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73" name="Rectangle 33"/>
            <p:cNvSpPr/>
            <p:nvPr/>
          </p:nvSpPr>
          <p:spPr>
            <a:xfrm>
              <a:off x="0" y="0"/>
              <a:ext cx="673735" cy="73025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74" name="Подзаголовок 2"/>
          <p:cNvSpPr txBox="1">
            <a:spLocks/>
          </p:cNvSpPr>
          <p:nvPr/>
        </p:nvSpPr>
        <p:spPr>
          <a:xfrm>
            <a:off x="3717444" y="3059832"/>
            <a:ext cx="2824874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PERFIL</a:t>
            </a:r>
            <a:endParaRPr lang="ru-RU" sz="1400" dirty="0"/>
          </a:p>
        </p:txBody>
      </p:sp>
      <p:sp>
        <p:nvSpPr>
          <p:cNvPr id="75" name="Text Box 5"/>
          <p:cNvSpPr txBox="1"/>
          <p:nvPr/>
        </p:nvSpPr>
        <p:spPr>
          <a:xfrm>
            <a:off x="3140968" y="3419872"/>
            <a:ext cx="3544570" cy="128143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15000"/>
              </a:lnSpc>
              <a:spcAft>
                <a:spcPts val="1089"/>
              </a:spcAft>
            </a:pPr>
            <a:r>
              <a:rPr lang="pt-BR" sz="1100" dirty="0">
                <a:solidFill>
                  <a:schemeClr val="tx1"/>
                </a:solidFill>
                <a:cs typeface="Arial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sp>
        <p:nvSpPr>
          <p:cNvPr id="76" name="Подзаголовок 2"/>
          <p:cNvSpPr txBox="1">
            <a:spLocks/>
          </p:cNvSpPr>
          <p:nvPr/>
        </p:nvSpPr>
        <p:spPr>
          <a:xfrm>
            <a:off x="3717032" y="4427984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EXPERIÊNCIA</a:t>
            </a:r>
            <a:endParaRPr lang="ru-RU" sz="1400" dirty="0"/>
          </a:p>
        </p:txBody>
      </p:sp>
      <p:sp>
        <p:nvSpPr>
          <p:cNvPr id="83" name="Text Box 189"/>
          <p:cNvSpPr txBox="1"/>
          <p:nvPr/>
        </p:nvSpPr>
        <p:spPr>
          <a:xfrm>
            <a:off x="2852936" y="4716016"/>
            <a:ext cx="3830576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algn="r"/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pPr algn="r"/>
            <a:endParaRPr lang="fr-FR" sz="1100" b="1" dirty="0">
              <a:latin typeface="Arial"/>
              <a:ea typeface="Calibri"/>
              <a:cs typeface="Times New Roman"/>
            </a:endParaRPr>
          </a:p>
          <a:p>
            <a:pPr algn="r"/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algn="r"/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pPr algn="r"/>
            <a:endParaRPr lang="fr-FR" sz="1100" b="1" dirty="0">
              <a:latin typeface="Arial"/>
              <a:ea typeface="Calibri"/>
              <a:cs typeface="Times New Roman"/>
            </a:endParaRPr>
          </a:p>
          <a:p>
            <a:pPr algn="r"/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algn="r"/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121797" y="7570486"/>
            <a:ext cx="3547563" cy="1285482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 algn="r"/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CURSO 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2000 – 2003</a:t>
            </a:r>
          </a:p>
          <a:p>
            <a:pPr algn="r"/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pPr algn="r"/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pPr algn="r"/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pPr algn="r"/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</p:txBody>
      </p:sp>
      <p:sp>
        <p:nvSpPr>
          <p:cNvPr id="85" name="Подзаголовок 2"/>
          <p:cNvSpPr txBox="1">
            <a:spLocks/>
          </p:cNvSpPr>
          <p:nvPr/>
        </p:nvSpPr>
        <p:spPr>
          <a:xfrm>
            <a:off x="3628462" y="7236296"/>
            <a:ext cx="2824874" cy="475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FORMAÇÃO</a:t>
            </a:r>
            <a:endParaRPr lang="ru-RU" sz="1400" dirty="0"/>
          </a:p>
        </p:txBody>
      </p:sp>
      <p:pic>
        <p:nvPicPr>
          <p:cNvPr id="86" name="Image 85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4547177" y="971600"/>
            <a:ext cx="1618127" cy="189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246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534" y="581408"/>
            <a:ext cx="5822934" cy="7586810"/>
          </a:xfrm>
        </p:spPr>
        <p:txBody>
          <a:bodyPr>
            <a:normAutofit fontScale="55000" lnSpcReduction="20000"/>
          </a:bodyPr>
          <a:lstStyle/>
          <a:p>
            <a:endParaRPr lang="fr-FR" dirty="0"/>
          </a:p>
          <a:p>
            <a:endParaRPr lang="fr-FR" dirty="0"/>
          </a:p>
          <a:p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endParaRPr lang="fr-FR" dirty="0"/>
          </a:p>
          <a:p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endParaRPr lang="fr-FR" dirty="0"/>
          </a:p>
          <a:p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/>
              <a:t>---</a:t>
            </a:r>
          </a:p>
          <a:p>
            <a:endParaRPr lang="fr-FR" dirty="0"/>
          </a:p>
          <a:p>
            <a:r>
              <a:rPr lang="fr-FR" b="1" dirty="0"/>
              <a:t>Copyright EXEMPLODECV.COM</a:t>
            </a:r>
          </a:p>
          <a:p>
            <a:endParaRPr lang="fr-FR" dirty="0"/>
          </a:p>
          <a:p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---</a:t>
            </a:r>
          </a:p>
          <a:p>
            <a:endParaRPr lang="fr-FR" dirty="0"/>
          </a:p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7872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120</TotalTime>
  <Words>392</Words>
  <Application>Microsoft Macintosh PowerPoint</Application>
  <PresentationFormat>Affichage à l'écran (4:3)</PresentationFormat>
  <Paragraphs>67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Arial Black</vt:lpstr>
      <vt:lpstr>Open Sans</vt:lpstr>
      <vt:lpstr>Главная</vt:lpstr>
      <vt:lpstr>Miguel SANTOS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34</dc:title>
  <dc:subject/>
  <dc:creator>https://www.exemplodecv.com</dc:creator>
  <cp:keywords/>
  <dc:description/>
  <cp:lastModifiedBy>Axel Maille</cp:lastModifiedBy>
  <cp:revision>9</cp:revision>
  <dcterms:created xsi:type="dcterms:W3CDTF">2015-04-23T08:59:00Z</dcterms:created>
  <dcterms:modified xsi:type="dcterms:W3CDTF">2020-12-28T11:50:11Z</dcterms:modified>
  <cp:category/>
</cp:coreProperties>
</file>