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8839DD-50F5-DE4F-A99C-98D6DB337D72}" v="1" dt="2020-07-21T12:24:45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D8839DD-50F5-DE4F-A99C-98D6DB337D72}"/>
    <pc:docChg chg="modSld">
      <pc:chgData name="Axel Maille" userId="065ad68c099279a8" providerId="LiveId" clId="{6D8839DD-50F5-DE4F-A99C-98D6DB337D72}" dt="2020-07-21T12:24:46.406" v="13" actId="20577"/>
      <pc:docMkLst>
        <pc:docMk/>
      </pc:docMkLst>
      <pc:sldChg chg="modSp mod">
        <pc:chgData name="Axel Maille" userId="065ad68c099279a8" providerId="LiveId" clId="{6D8839DD-50F5-DE4F-A99C-98D6DB337D72}" dt="2020-07-21T12:24:46.406" v="13" actId="20577"/>
        <pc:sldMkLst>
          <pc:docMk/>
          <pc:sldMk cId="4139444604" sldId="256"/>
        </pc:sldMkLst>
        <pc:spChg chg="mod">
          <ac:chgData name="Axel Maille" userId="065ad68c099279a8" providerId="LiveId" clId="{6D8839DD-50F5-DE4F-A99C-98D6DB337D72}" dt="2020-07-21T12:24:36.921" v="11" actId="1076"/>
          <ac:spMkLst>
            <pc:docMk/>
            <pc:sldMk cId="4139444604" sldId="256"/>
            <ac:spMk id="8" creationId="{00000000-0000-0000-0000-000000000000}"/>
          </ac:spMkLst>
        </pc:spChg>
        <pc:graphicFrameChg chg="mod modGraphic">
          <ac:chgData name="Axel Maille" userId="065ad68c099279a8" providerId="LiveId" clId="{6D8839DD-50F5-DE4F-A99C-98D6DB337D72}" dt="2020-07-21T12:24:46.406" v="13" actId="20577"/>
          <ac:graphicFrameMkLst>
            <pc:docMk/>
            <pc:sldMk cId="4139444604" sldId="256"/>
            <ac:graphicFrameMk id="1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9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0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3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75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73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13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4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92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0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EC63-0471-4941-BBAB-A2BB7BE91E0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5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562850" cy="722121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4014" y="62810"/>
            <a:ext cx="3730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FFFF"/>
                </a:solidFill>
              </a:rPr>
              <a:t>Endereço : Rua/Avenida ... São Paulo – SP </a:t>
            </a:r>
          </a:p>
          <a:p>
            <a:r>
              <a:rPr lang="fr-FR" sz="1400" dirty="0">
                <a:solidFill>
                  <a:srgbClr val="FFFFFF"/>
                </a:solidFill>
              </a:rPr>
              <a:t>Tel :  (01) 0203-4005 / (06) 00120-3040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0150" y="63504"/>
            <a:ext cx="2733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Emai: mail@mail.com</a:t>
            </a:r>
            <a:br>
              <a:rPr lang="fr-FR" sz="1400" dirty="0">
                <a:solidFill>
                  <a:schemeClr val="bg1"/>
                </a:solidFill>
              </a:rPr>
            </a:br>
            <a:r>
              <a:rPr lang="fr-FR" sz="1400" dirty="0">
                <a:solidFill>
                  <a:schemeClr val="bg1"/>
                </a:solidFill>
              </a:rPr>
              <a:t>FB: www.facebok.com/minhaconta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92973" y="737510"/>
            <a:ext cx="2909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Julio SANTOS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2208" y="1387033"/>
            <a:ext cx="2521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Cargo prentendido</a:t>
            </a:r>
          </a:p>
        </p:txBody>
      </p:sp>
      <p:pic>
        <p:nvPicPr>
          <p:cNvPr id="10" name="Image 9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179017" y="2153452"/>
            <a:ext cx="1618127" cy="1899478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435953"/>
              </p:ext>
            </p:extLst>
          </p:nvPr>
        </p:nvGraphicFramePr>
        <p:xfrm>
          <a:off x="1927603" y="2153452"/>
          <a:ext cx="5454660" cy="22250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Personalidade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solidFill>
                            <a:schemeClr val="tx1"/>
                          </a:solidFill>
                        </a:rPr>
                        <a:t>Línguas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Responsável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Inglês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Photoshop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Criativo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Alemão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Líder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Espanhol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Software 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Independente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Contabilidade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Gerenciador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4013" y="4615329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OBJETIVO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6418" y="5011867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3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08064"/>
              </p:ext>
            </p:extLst>
          </p:nvPr>
        </p:nvGraphicFramePr>
        <p:xfrm>
          <a:off x="254014" y="6160091"/>
          <a:ext cx="73088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36418" y="5781263"/>
            <a:ext cx="7145845" cy="378827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FORMAÇÃO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418" y="8173312"/>
            <a:ext cx="7076662" cy="25153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  <a:latin typeface="Calibri"/>
                <a:cs typeface="Calibri"/>
              </a:rPr>
              <a:t>NOME DA EMPRESA | </a:t>
            </a:r>
            <a:r>
              <a:rPr lang="en-US" sz="1300" dirty="0">
                <a:latin typeface="Calibri"/>
                <a:cs typeface="Calibri"/>
              </a:rPr>
              <a:t>2000 – 2003 - 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Cargo</a:t>
            </a:r>
            <a:endParaRPr lang="fr-FR" sz="13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pt-BR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300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300" dirty="0">
                <a:cs typeface="Calibri"/>
              </a:rPr>
              <a:t>2000 – 2003 - 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30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300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300" dirty="0">
                <a:cs typeface="Calibri"/>
              </a:rPr>
              <a:t>2000 – 2003 - </a:t>
            </a:r>
            <a:r>
              <a:rPr lang="en-US" sz="13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30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pt-BR" sz="130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fr-FR" sz="1300" dirty="0">
              <a:latin typeface="Calibri"/>
              <a:ea typeface="Calibri"/>
              <a:cs typeface="Calibri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4013" y="7803980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EXPERIÊNCIA PROFISSIONAL</a:t>
            </a:r>
          </a:p>
        </p:txBody>
      </p:sp>
    </p:spTree>
    <p:extLst>
      <p:ext uri="{BB962C8B-B14F-4D97-AF65-F5344CB8AC3E}">
        <p14:creationId xmlns:p14="http://schemas.microsoft.com/office/powerpoint/2010/main" val="413944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230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429</Words>
  <Application>Microsoft Macintosh PowerPoint</Application>
  <PresentationFormat>Personnalisé</PresentationFormat>
  <Paragraphs>68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35</dc:title>
  <dc:subject/>
  <dc:creator>https://www.exemplodecv.com</dc:creator>
  <cp:keywords/>
  <dc:description/>
  <cp:lastModifiedBy>Axel Maille</cp:lastModifiedBy>
  <cp:revision>4</cp:revision>
  <dcterms:created xsi:type="dcterms:W3CDTF">2015-07-05T10:34:43Z</dcterms:created>
  <dcterms:modified xsi:type="dcterms:W3CDTF">2020-12-28T11:51:28Z</dcterms:modified>
  <cp:category/>
</cp:coreProperties>
</file>