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BED5DE-ABCA-A248-B7C2-D4378EF70F9C}" v="1" dt="2020-07-21T12:25:28.336"/>
  </p1510:revLst>
</p1510:revInfo>
</file>

<file path=ppt/tableStyles.xml><?xml version="1.0" encoding="utf-8"?>
<a:tblStyleLst xmlns:a="http://schemas.openxmlformats.org/drawingml/2006/main" def="{5C22544A-7EE6-4342-B048-85BDC9FD1C3A}"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91" d="100"/>
          <a:sy n="91" d="100"/>
        </p:scale>
        <p:origin x="3432" y="1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0CBED5DE-ABCA-A248-B7C2-D4378EF70F9C}"/>
    <pc:docChg chg="modSld">
      <pc:chgData name="Axel Maille" userId="065ad68c099279a8" providerId="LiveId" clId="{0CBED5DE-ABCA-A248-B7C2-D4378EF70F9C}" dt="2020-07-21T12:25:29.135" v="12" actId="20577"/>
      <pc:docMkLst>
        <pc:docMk/>
      </pc:docMkLst>
      <pc:sldChg chg="modSp mod">
        <pc:chgData name="Axel Maille" userId="065ad68c099279a8" providerId="LiveId" clId="{0CBED5DE-ABCA-A248-B7C2-D4378EF70F9C}" dt="2020-07-21T12:25:29.135" v="12" actId="20577"/>
        <pc:sldMkLst>
          <pc:docMk/>
          <pc:sldMk cId="3835949407" sldId="256"/>
        </pc:sldMkLst>
        <pc:spChg chg="mod">
          <ac:chgData name="Axel Maille" userId="065ad68c099279a8" providerId="LiveId" clId="{0CBED5DE-ABCA-A248-B7C2-D4378EF70F9C}" dt="2020-07-21T12:25:25.174" v="10" actId="20577"/>
          <ac:spMkLst>
            <pc:docMk/>
            <pc:sldMk cId="3835949407" sldId="256"/>
            <ac:spMk id="40" creationId="{00000000-0000-0000-0000-000000000000}"/>
          </ac:spMkLst>
        </pc:spChg>
        <pc:graphicFrameChg chg="mod modGraphic">
          <ac:chgData name="Axel Maille" userId="065ad68c099279a8" providerId="LiveId" clId="{0CBED5DE-ABCA-A248-B7C2-D4378EF70F9C}" dt="2020-07-21T12:25:29.135" v="12" actId="20577"/>
          <ac:graphicFrameMkLst>
            <pc:docMk/>
            <pc:sldMk cId="3835949407" sldId="256"/>
            <ac:graphicFrameMk id="48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48985" y="93007"/>
            <a:ext cx="6760029" cy="892293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71550" y="4267200"/>
            <a:ext cx="4800600" cy="21336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E50E-B789-4516-AD67-8D72B31BF673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642D203-C552-4C10-BEAF-B59BC85E5005}" type="slidenum">
              <a:rPr lang="ru-RU" smtClean="0"/>
              <a:pPr/>
              <a:t>‹N°›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7199" y="1932405"/>
            <a:ext cx="6766153" cy="203646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7199" y="1862294"/>
            <a:ext cx="6766153" cy="160773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7199" y="3968865"/>
            <a:ext cx="6766153" cy="14737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42900" y="2007908"/>
            <a:ext cx="6172200" cy="1960033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E50E-B789-4516-AD67-8D72B31BF673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D203-C552-4C10-BEAF-B59BC85E5005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9"/>
            <a:ext cx="1508760" cy="780203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366188"/>
            <a:ext cx="4171950" cy="780203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E50E-B789-4516-AD67-8D72B31BF673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D203-C552-4C10-BEAF-B59BC85E5005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E50E-B789-4516-AD67-8D72B31BF673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D203-C552-4C10-BEAF-B59BC85E5005}" type="slidenum">
              <a:rPr lang="ru-RU" smtClean="0"/>
              <a:pPr/>
              <a:t>‹N°›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5829300" cy="6096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48985" y="93007"/>
            <a:ext cx="6760029" cy="892293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1270001"/>
            <a:ext cx="5829300" cy="1816100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397251"/>
            <a:ext cx="5829300" cy="1784349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E50E-B789-4516-AD67-8D72B31BF673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0075" y="8229600"/>
            <a:ext cx="3000375" cy="6096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2060" y="3169107"/>
            <a:ext cx="6760136" cy="12192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51860" y="3121967"/>
            <a:ext cx="6760336" cy="6095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1230" y="3291840"/>
            <a:ext cx="6760966" cy="6096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9728" y="8278368"/>
            <a:ext cx="342900" cy="609600"/>
          </a:xfrm>
        </p:spPr>
        <p:txBody>
          <a:bodyPr/>
          <a:lstStyle/>
          <a:p>
            <a:fld id="{9642D203-C552-4C10-BEAF-B59BC85E5005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E50E-B789-4516-AD67-8D72B31BF673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D203-C552-4C10-BEAF-B59BC85E5005}" type="slidenum">
              <a:rPr lang="ru-RU" smtClean="0"/>
              <a:pPr/>
              <a:t>‹N°›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2811780" cy="6096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3700463" y="1930400"/>
            <a:ext cx="2811780" cy="6096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71475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E50E-B789-4516-AD67-8D72B31BF673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D203-C552-4C10-BEAF-B59BC85E5005}" type="slidenum">
              <a:rPr lang="ru-RU" smtClean="0"/>
              <a:pPr/>
              <a:t>‹N°›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685800" y="2997200"/>
            <a:ext cx="2800350" cy="51816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3714750" y="2997200"/>
            <a:ext cx="2800350" cy="51816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E50E-B789-4516-AD67-8D72B31BF673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D203-C552-4C10-BEAF-B59BC85E5005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E50E-B789-4516-AD67-8D72B31BF673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D203-C552-4C10-BEAF-B59BC85E5005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48006" y="93007"/>
            <a:ext cx="6760029" cy="892454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2133600"/>
            <a:ext cx="1428750" cy="59944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E50E-B789-4516-AD67-8D72B31BF673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D203-C552-4C10-BEAF-B59BC85E5005}" type="slidenum">
              <a:rPr lang="ru-RU" smtClean="0"/>
              <a:pPr/>
              <a:t>‹N°›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228850" y="2133600"/>
            <a:ext cx="4286250" cy="59944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534067"/>
            <a:ext cx="5486400" cy="696384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5800" y="7261100"/>
            <a:ext cx="5486400" cy="9144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E50E-B789-4516-AD67-8D72B31BF673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85800" y="8229600"/>
            <a:ext cx="2914650" cy="6096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9728" y="8278368"/>
            <a:ext cx="342900" cy="609600"/>
          </a:xfrm>
        </p:spPr>
        <p:txBody>
          <a:bodyPr/>
          <a:lstStyle/>
          <a:p>
            <a:fld id="{9642D203-C552-4C10-BEAF-B59BC85E5005}" type="slidenum">
              <a:rPr lang="ru-RU" smtClean="0"/>
              <a:pPr/>
              <a:t>‹N°›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51230" y="6244740"/>
            <a:ext cx="6755130" cy="12192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51382" y="6200633"/>
            <a:ext cx="6754979" cy="6095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51383" y="6364299"/>
            <a:ext cx="6754978" cy="6507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231" y="88901"/>
            <a:ext cx="6751405" cy="6108700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48006" y="93007"/>
            <a:ext cx="6760029" cy="892454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85800" y="366184"/>
            <a:ext cx="5829300" cy="1524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85800" y="1930400"/>
            <a:ext cx="5829300" cy="6096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629150" y="8255000"/>
            <a:ext cx="1857375" cy="63500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2FBE50E-B789-4516-AD67-8D72B31BF673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85800" y="8229600"/>
            <a:ext cx="2971800" cy="6096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9728" y="8280400"/>
            <a:ext cx="342900" cy="6096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642D203-C552-4C10-BEAF-B59BC85E5005}" type="slidenum">
              <a:rPr lang="ru-RU" smtClean="0"/>
              <a:pPr/>
              <a:t>‹N°›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ZoneTexte 37"/>
          <p:cNvSpPr txBox="1"/>
          <p:nvPr/>
        </p:nvSpPr>
        <p:spPr>
          <a:xfrm>
            <a:off x="2428868" y="755576"/>
            <a:ext cx="19993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dirty="0">
                <a:latin typeface="Calibri"/>
                <a:cs typeface="Calibri"/>
              </a:rPr>
              <a:t>Cargo pretendido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1340768" y="17460"/>
            <a:ext cx="33109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alibri"/>
                <a:cs typeface="Calibri"/>
              </a:rPr>
              <a:t>Marco SANTOS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14527" y="1259632"/>
            <a:ext cx="3730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rgbClr val="000000"/>
                </a:solidFill>
                <a:latin typeface="Calibri"/>
                <a:cs typeface="Calibri"/>
              </a:rPr>
              <a:t>Endereço : Rua/Avenida ... São Paulo – SP </a:t>
            </a:r>
          </a:p>
          <a:p>
            <a:r>
              <a:rPr lang="pt-BR" sz="1400" dirty="0" err="1">
                <a:solidFill>
                  <a:srgbClr val="000000"/>
                </a:solidFill>
                <a:latin typeface="Calibri"/>
                <a:cs typeface="Calibri"/>
              </a:rPr>
              <a:t>Tel</a:t>
            </a:r>
            <a:r>
              <a:rPr lang="pt-BR" sz="1400" dirty="0">
                <a:solidFill>
                  <a:srgbClr val="000000"/>
                </a:solidFill>
                <a:latin typeface="Calibri"/>
                <a:cs typeface="Calibri"/>
              </a:rPr>
              <a:t> :  (01) 0203-4005 / (06) 00120-3040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901679" y="1259632"/>
            <a:ext cx="27802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1400" dirty="0">
                <a:solidFill>
                  <a:srgbClr val="000000"/>
                </a:solidFill>
                <a:latin typeface="Calibri"/>
                <a:cs typeface="Calibri"/>
              </a:rPr>
              <a:t>Emai: mail@mail.com</a:t>
            </a:r>
            <a:br>
              <a:rPr lang="fr-FR" sz="1400" dirty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fr-FR" sz="1400" dirty="0">
                <a:solidFill>
                  <a:srgbClr val="000000"/>
                </a:solidFill>
                <a:latin typeface="Calibri"/>
                <a:cs typeface="Calibri"/>
              </a:rPr>
              <a:t>FB: www.facebok.com/minhaconta</a:t>
            </a:r>
          </a:p>
        </p:txBody>
      </p:sp>
      <p:sp>
        <p:nvSpPr>
          <p:cNvPr id="47" name="Diamond 16"/>
          <p:cNvSpPr/>
          <p:nvPr/>
        </p:nvSpPr>
        <p:spPr>
          <a:xfrm>
            <a:off x="188640" y="2123728"/>
            <a:ext cx="2067073" cy="1756622"/>
          </a:xfrm>
          <a:prstGeom prst="diamond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>
                <a:solidFill>
                  <a:schemeClr val="bg1"/>
                </a:solidFill>
                <a:latin typeface="Calibri"/>
                <a:cs typeface="Calibri"/>
              </a:rPr>
              <a:t>SUA FOTO</a:t>
            </a:r>
          </a:p>
        </p:txBody>
      </p:sp>
      <p:graphicFrame>
        <p:nvGraphicFramePr>
          <p:cNvPr id="48" name="Tableau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253850"/>
              </p:ext>
            </p:extLst>
          </p:nvPr>
        </p:nvGraphicFramePr>
        <p:xfrm>
          <a:off x="2348880" y="2195736"/>
          <a:ext cx="4176464" cy="1645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38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5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2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3071"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latin typeface="Calibri"/>
                          <a:cs typeface="Calibri"/>
                        </a:rPr>
                        <a:t>Habilidades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latin typeface="Calibri"/>
                          <a:cs typeface="Calibri"/>
                        </a:rPr>
                        <a:t>Personalidade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err="1">
                          <a:latin typeface="Calibri"/>
                          <a:cs typeface="Calibri"/>
                        </a:rPr>
                        <a:t>Línguas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071"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latin typeface="Calibri"/>
                          <a:cs typeface="Calibri"/>
                        </a:rPr>
                        <a:t>- Windows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latin typeface="Calibri"/>
                          <a:cs typeface="Calibri"/>
                        </a:rPr>
                        <a:t>- Responsável</a:t>
                      </a:r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latin typeface="Calibri"/>
                          <a:cs typeface="Calibri"/>
                        </a:rPr>
                        <a:t>- Inglês</a:t>
                      </a:r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071"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latin typeface="Calibri"/>
                          <a:cs typeface="Calibri"/>
                        </a:rPr>
                        <a:t>- Photoshop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latin typeface="Calibri"/>
                          <a:cs typeface="Calibri"/>
                        </a:rPr>
                        <a:t>- Criativo</a:t>
                      </a:r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latin typeface="Calibri"/>
                          <a:cs typeface="Calibri"/>
                        </a:rPr>
                        <a:t>- Alemão</a:t>
                      </a:r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071"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latin typeface="Calibri"/>
                          <a:cs typeface="Calibri"/>
                        </a:rPr>
                        <a:t>- PHP / HTML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latin typeface="Calibri"/>
                          <a:cs typeface="Calibri"/>
                        </a:rPr>
                        <a:t>- Líder</a:t>
                      </a:r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latin typeface="Calibri"/>
                          <a:cs typeface="Calibri"/>
                        </a:rPr>
                        <a:t>- Espanhol</a:t>
                      </a:r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071"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latin typeface="Calibri"/>
                          <a:cs typeface="Calibri"/>
                        </a:rPr>
                        <a:t>- Software GCR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latin typeface="Calibri"/>
                          <a:cs typeface="Calibri"/>
                        </a:rPr>
                        <a:t>- Independente</a:t>
                      </a:r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071"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latin typeface="Calibri"/>
                          <a:cs typeface="Calibri"/>
                        </a:rPr>
                        <a:t>- Contabilidade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latin typeface="Calibri"/>
                          <a:cs typeface="Calibri"/>
                        </a:rPr>
                        <a:t>- Gerenciador</a:t>
                      </a:r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9" name="Rounded Rectangle 76"/>
          <p:cNvSpPr/>
          <p:nvPr/>
        </p:nvSpPr>
        <p:spPr>
          <a:xfrm>
            <a:off x="385989" y="5340979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3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HABILIDADES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66140" y="5786044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PHOTOSHOP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HTML/CSS3</a:t>
            </a:r>
          </a:p>
        </p:txBody>
      </p:sp>
      <p:grpSp>
        <p:nvGrpSpPr>
          <p:cNvPr id="51" name="Group 81"/>
          <p:cNvGrpSpPr/>
          <p:nvPr/>
        </p:nvGrpSpPr>
        <p:grpSpPr>
          <a:xfrm>
            <a:off x="1988840" y="586424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52" name="Rectangle 51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4" name="Group 101"/>
          <p:cNvGrpSpPr/>
          <p:nvPr/>
        </p:nvGrpSpPr>
        <p:grpSpPr>
          <a:xfrm>
            <a:off x="1988840" y="6103789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55" name="Rectangle 54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7" name="Group 104"/>
          <p:cNvGrpSpPr/>
          <p:nvPr/>
        </p:nvGrpSpPr>
        <p:grpSpPr>
          <a:xfrm>
            <a:off x="1988840" y="634333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58" name="Rectangle 57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60" name="Group 107"/>
          <p:cNvGrpSpPr/>
          <p:nvPr/>
        </p:nvGrpSpPr>
        <p:grpSpPr>
          <a:xfrm>
            <a:off x="1988840" y="658288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61" name="Rectangle 60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63" name="Group 110"/>
          <p:cNvGrpSpPr/>
          <p:nvPr/>
        </p:nvGrpSpPr>
        <p:grpSpPr>
          <a:xfrm>
            <a:off x="1988840" y="6822437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64" name="Rectangle 63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sp>
        <p:nvSpPr>
          <p:cNvPr id="66" name="Rounded Rectangle 114"/>
          <p:cNvSpPr/>
          <p:nvPr/>
        </p:nvSpPr>
        <p:spPr>
          <a:xfrm>
            <a:off x="385989" y="7118761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3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PERSONALIDADE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66140" y="7568055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</p:txBody>
      </p:sp>
      <p:grpSp>
        <p:nvGrpSpPr>
          <p:cNvPr id="68" name="Group 117"/>
          <p:cNvGrpSpPr/>
          <p:nvPr/>
        </p:nvGrpSpPr>
        <p:grpSpPr>
          <a:xfrm>
            <a:off x="1988840" y="7646251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69" name="Rectangle 68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71" name="Group 120"/>
          <p:cNvGrpSpPr/>
          <p:nvPr/>
        </p:nvGrpSpPr>
        <p:grpSpPr>
          <a:xfrm>
            <a:off x="1988840" y="788580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72" name="Rectangle 71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74" name="Group 123"/>
          <p:cNvGrpSpPr/>
          <p:nvPr/>
        </p:nvGrpSpPr>
        <p:grpSpPr>
          <a:xfrm>
            <a:off x="1988840" y="8125349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75" name="Rectangle 74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77" name="Group 126"/>
          <p:cNvGrpSpPr/>
          <p:nvPr/>
        </p:nvGrpSpPr>
        <p:grpSpPr>
          <a:xfrm>
            <a:off x="1988840" y="836489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78" name="Rectangle 77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80" name="Group 129"/>
          <p:cNvGrpSpPr/>
          <p:nvPr/>
        </p:nvGrpSpPr>
        <p:grpSpPr>
          <a:xfrm>
            <a:off x="1988840" y="860444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81" name="Rectangle 80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sp>
        <p:nvSpPr>
          <p:cNvPr id="83" name="Diamond 63"/>
          <p:cNvSpPr/>
          <p:nvPr/>
        </p:nvSpPr>
        <p:spPr>
          <a:xfrm>
            <a:off x="76763" y="5340978"/>
            <a:ext cx="309226" cy="298015"/>
          </a:xfrm>
          <a:prstGeom prst="diamond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84" name="Diamond 64"/>
          <p:cNvSpPr/>
          <p:nvPr/>
        </p:nvSpPr>
        <p:spPr>
          <a:xfrm>
            <a:off x="76763" y="7118760"/>
            <a:ext cx="309226" cy="298015"/>
          </a:xfrm>
          <a:prstGeom prst="diamond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85" name="Rectangle 84"/>
          <p:cNvSpPr/>
          <p:nvPr/>
        </p:nvSpPr>
        <p:spPr>
          <a:xfrm>
            <a:off x="231377" y="5758281"/>
            <a:ext cx="50418" cy="123475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86" name="Rectangle 85"/>
          <p:cNvSpPr/>
          <p:nvPr/>
        </p:nvSpPr>
        <p:spPr>
          <a:xfrm>
            <a:off x="231377" y="7515134"/>
            <a:ext cx="50418" cy="125991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87" name="Rectangle 86"/>
          <p:cNvSpPr/>
          <p:nvPr/>
        </p:nvSpPr>
        <p:spPr>
          <a:xfrm>
            <a:off x="3645024" y="4139952"/>
            <a:ext cx="1781305" cy="37754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>
                <a:latin typeface="Arial" pitchFamily="34" charset="0"/>
                <a:cs typeface="Arial" pitchFamily="34" charset="0"/>
              </a:rPr>
              <a:t>FORMAÇÃO</a:t>
            </a:r>
          </a:p>
        </p:txBody>
      </p:sp>
      <p:sp>
        <p:nvSpPr>
          <p:cNvPr id="89" name="Rectangle 88"/>
          <p:cNvSpPr/>
          <p:nvPr/>
        </p:nvSpPr>
        <p:spPr>
          <a:xfrm>
            <a:off x="3573016" y="4499992"/>
            <a:ext cx="3096344" cy="107003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fr-FR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CURSO</a:t>
            </a:r>
            <a:r>
              <a:rPr lang="fr-FR" sz="900" b="1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| 2000 – 2003</a:t>
            </a:r>
          </a:p>
          <a:p>
            <a:r>
              <a:rPr lang="pt-BR" sz="900" dirty="0">
                <a:solidFill>
                  <a:srgbClr val="404040"/>
                </a:solidFill>
                <a:latin typeface="Calibri"/>
                <a:cs typeface="Calibri"/>
              </a:rPr>
              <a:t>Descrever as características do curso: instituição, diploma obtido, etc.</a:t>
            </a:r>
          </a:p>
          <a:p>
            <a:endParaRPr lang="fr-FR" sz="900" dirty="0">
              <a:solidFill>
                <a:srgbClr val="404040"/>
              </a:solidFill>
              <a:effectLst/>
              <a:latin typeface="Calibri"/>
              <a:cs typeface="Calibri"/>
            </a:endParaRPr>
          </a:p>
          <a:p>
            <a:r>
              <a:rPr lang="fr-FR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CURSO</a:t>
            </a:r>
            <a:r>
              <a:rPr lang="fr-FR" sz="900" b="1" dirty="0">
                <a:solidFill>
                  <a:srgbClr val="000000"/>
                </a:solidFill>
                <a:latin typeface="Calibri"/>
                <a:cs typeface="Calibri"/>
              </a:rPr>
              <a:t>| 2000 – 2003</a:t>
            </a:r>
          </a:p>
          <a:p>
            <a:r>
              <a:rPr lang="pt-BR" sz="900" dirty="0">
                <a:solidFill>
                  <a:srgbClr val="404040"/>
                </a:solidFill>
                <a:latin typeface="Calibri"/>
                <a:cs typeface="Calibri"/>
              </a:rPr>
              <a:t>Descrever as características do curso: instituição, diploma obtido, etc.</a:t>
            </a:r>
          </a:p>
        </p:txBody>
      </p:sp>
      <p:sp>
        <p:nvSpPr>
          <p:cNvPr id="90" name="Rectangle 89"/>
          <p:cNvSpPr/>
          <p:nvPr/>
        </p:nvSpPr>
        <p:spPr>
          <a:xfrm>
            <a:off x="3645024" y="5652120"/>
            <a:ext cx="1765614" cy="377541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b="1" dirty="0">
                <a:latin typeface="Arial" pitchFamily="34" charset="0"/>
                <a:cs typeface="Arial" pitchFamily="34" charset="0"/>
              </a:rPr>
              <a:t>EXPERIÊNCIA</a:t>
            </a:r>
          </a:p>
        </p:txBody>
      </p:sp>
      <p:cxnSp>
        <p:nvCxnSpPr>
          <p:cNvPr id="91" name="Straight Connector 144"/>
          <p:cNvCxnSpPr>
            <a:stCxn id="90" idx="3"/>
          </p:cNvCxnSpPr>
          <p:nvPr/>
        </p:nvCxnSpPr>
        <p:spPr>
          <a:xfrm>
            <a:off x="5410638" y="5840891"/>
            <a:ext cx="1186714" cy="631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 Box 189"/>
          <p:cNvSpPr txBox="1"/>
          <p:nvPr/>
        </p:nvSpPr>
        <p:spPr>
          <a:xfrm>
            <a:off x="3573016" y="6084168"/>
            <a:ext cx="3096344" cy="280470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900" dirty="0">
                <a:solidFill>
                  <a:srgbClr val="000000"/>
                </a:solidFill>
                <a:latin typeface="Calibri"/>
                <a:cs typeface="Calibri"/>
              </a:rPr>
              <a:t>NOME DA EMPRESA | </a:t>
            </a:r>
            <a:r>
              <a:rPr lang="en-US" sz="900" dirty="0">
                <a:latin typeface="Calibri"/>
                <a:cs typeface="Calibri"/>
              </a:rPr>
              <a:t>2000 – 2003 - </a:t>
            </a:r>
            <a:r>
              <a:rPr lang="pt-BR" sz="9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Cargo</a:t>
            </a:r>
            <a:endParaRPr lang="fr-FR" sz="9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  <a:p>
            <a:r>
              <a:rPr lang="pt-B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fr-FR" sz="900" dirty="0">
              <a:latin typeface="Calibri"/>
              <a:ea typeface="Calibri"/>
              <a:cs typeface="Calibri"/>
            </a:endParaRPr>
          </a:p>
          <a:p>
            <a:r>
              <a:rPr lang="en-US" sz="900" dirty="0">
                <a:solidFill>
                  <a:srgbClr val="000000"/>
                </a:solidFill>
                <a:latin typeface="Calibri"/>
                <a:cs typeface="Calibri"/>
              </a:rPr>
              <a:t>NOME DA EMPRESA | </a:t>
            </a:r>
            <a:r>
              <a:rPr lang="en-US" sz="900" dirty="0">
                <a:latin typeface="Calibri"/>
                <a:cs typeface="Calibri"/>
              </a:rPr>
              <a:t>2000 – 2003 - </a:t>
            </a:r>
            <a:r>
              <a:rPr lang="pt-BR" sz="9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Cargo</a:t>
            </a:r>
            <a:endParaRPr lang="fr-FR" sz="9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  <a:p>
            <a:r>
              <a:rPr lang="pt-B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fr-FR" sz="900" dirty="0">
              <a:latin typeface="Calibri"/>
              <a:ea typeface="Calibri"/>
              <a:cs typeface="Calibri"/>
            </a:endParaRPr>
          </a:p>
          <a:p>
            <a:r>
              <a:rPr lang="en-US" sz="900" dirty="0">
                <a:solidFill>
                  <a:srgbClr val="000000"/>
                </a:solidFill>
                <a:latin typeface="Calibri"/>
                <a:cs typeface="Calibri"/>
              </a:rPr>
              <a:t>NOME DA EMPRESA | </a:t>
            </a:r>
            <a:r>
              <a:rPr lang="en-US" sz="900" dirty="0">
                <a:latin typeface="Calibri"/>
                <a:cs typeface="Calibri"/>
              </a:rPr>
              <a:t>2000 – 2003 - </a:t>
            </a:r>
            <a:r>
              <a:rPr lang="pt-BR" sz="9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Cargo</a:t>
            </a:r>
            <a:endParaRPr lang="fr-FR" sz="9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  <a:p>
            <a:r>
              <a:rPr lang="pt-B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fr-FR" sz="90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r>
              <a:rPr lang="en-US" sz="900" dirty="0">
                <a:solidFill>
                  <a:srgbClr val="000000"/>
                </a:solidFill>
                <a:latin typeface="Calibri"/>
                <a:cs typeface="Calibri"/>
              </a:rPr>
              <a:t>NOME DA EMPRESA | </a:t>
            </a:r>
            <a:r>
              <a:rPr lang="en-US" sz="900" dirty="0">
                <a:latin typeface="Calibri"/>
                <a:cs typeface="Calibri"/>
              </a:rPr>
              <a:t>2000 – 2003 - </a:t>
            </a:r>
            <a:r>
              <a:rPr lang="pt-BR" sz="90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Cargo</a:t>
            </a:r>
            <a:endParaRPr lang="fr-FR" sz="9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  <a:p>
            <a:r>
              <a:rPr lang="pt-B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fr-FR" sz="900" dirty="0">
              <a:latin typeface="Calibri"/>
              <a:ea typeface="Calibri"/>
              <a:cs typeface="Calibri"/>
            </a:endParaRPr>
          </a:p>
          <a:p>
            <a:endParaRPr lang="fr-FR" sz="900" dirty="0">
              <a:latin typeface="Calibri"/>
              <a:ea typeface="Calibri"/>
              <a:cs typeface="Calibri"/>
            </a:endParaRPr>
          </a:p>
          <a:p>
            <a:pPr>
              <a:lnSpc>
                <a:spcPct val="115000"/>
              </a:lnSpc>
            </a:pPr>
            <a:endParaRPr lang="fr-FR" sz="900" dirty="0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93" name="Straight Connector 144"/>
          <p:cNvCxnSpPr/>
          <p:nvPr/>
        </p:nvCxnSpPr>
        <p:spPr>
          <a:xfrm>
            <a:off x="5301208" y="4355976"/>
            <a:ext cx="129614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188640" y="4427984"/>
            <a:ext cx="3168352" cy="704039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pt-BR" sz="1000" dirty="0">
                <a:solidFill>
                  <a:srgbClr val="000000"/>
                </a:solidFill>
                <a:latin typeface="Arial"/>
                <a:cs typeface="Arial"/>
              </a:rPr>
              <a:t>Descrever brevemente sua trajetória profissional, suas habilidades e competências chave para o cargo pretendido e seus objetivos de carreira. Esta é uma introdução à sua carta de apresentação.</a:t>
            </a:r>
          </a:p>
        </p:txBody>
      </p:sp>
    </p:spTree>
    <p:extLst>
      <p:ext uri="{BB962C8B-B14F-4D97-AF65-F5344CB8AC3E}">
        <p14:creationId xmlns:p14="http://schemas.microsoft.com/office/powerpoint/2010/main" val="3835949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534" y="581408"/>
            <a:ext cx="5822934" cy="758681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/>
              <a:t>Querido</a:t>
            </a:r>
            <a:r>
              <a:rPr lang="fr-FR" b="1" dirty="0"/>
              <a:t> </a:t>
            </a:r>
            <a:r>
              <a:rPr lang="fr-FR" b="1" dirty="0" err="1"/>
              <a:t>candidato</a:t>
            </a:r>
            <a:endParaRPr lang="fr-FR" b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Obrigado</a:t>
            </a:r>
            <a:r>
              <a:rPr lang="fr-FR" dirty="0"/>
              <a:t> </a:t>
            </a:r>
            <a:r>
              <a:rPr lang="fr-FR" dirty="0" err="1"/>
              <a:t>por</a:t>
            </a:r>
            <a:r>
              <a:rPr lang="fr-FR" dirty="0"/>
              <a:t> </a:t>
            </a:r>
            <a:r>
              <a:rPr lang="fr-FR" dirty="0" err="1"/>
              <a:t>baixar</a:t>
            </a:r>
            <a:r>
              <a:rPr lang="fr-FR" dirty="0"/>
              <a:t> este </a:t>
            </a:r>
            <a:r>
              <a:rPr lang="fr-FR" dirty="0" err="1"/>
              <a:t>modelo</a:t>
            </a:r>
            <a:r>
              <a:rPr lang="fr-FR" dirty="0"/>
              <a:t> de </a:t>
            </a:r>
            <a:r>
              <a:rPr lang="fr-FR" dirty="0" err="1"/>
              <a:t>nosso</a:t>
            </a:r>
            <a:r>
              <a:rPr lang="fr-FR" dirty="0"/>
              <a:t> site. </a:t>
            </a:r>
            <a:r>
              <a:rPr lang="fr-FR" dirty="0" err="1"/>
              <a:t>Esperamos</a:t>
            </a:r>
            <a:r>
              <a:rPr lang="fr-FR" dirty="0"/>
              <a:t> que </a:t>
            </a:r>
            <a:r>
              <a:rPr lang="fr-FR" dirty="0" err="1"/>
              <a:t>ajude</a:t>
            </a:r>
            <a:r>
              <a:rPr lang="fr-FR" dirty="0"/>
              <a:t> </a:t>
            </a:r>
            <a:r>
              <a:rPr lang="fr-FR" dirty="0" err="1"/>
              <a:t>você</a:t>
            </a:r>
            <a:r>
              <a:rPr lang="fr-FR" dirty="0"/>
              <a:t> a </a:t>
            </a:r>
            <a:r>
              <a:rPr lang="fr-FR" dirty="0" err="1"/>
              <a:t>mostrar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currículo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Reserve </a:t>
            </a:r>
            <a:r>
              <a:rPr lang="fr-FR" dirty="0" err="1"/>
              <a:t>um</a:t>
            </a:r>
            <a:r>
              <a:rPr lang="fr-FR" dirty="0"/>
              <a:t> tempo para </a:t>
            </a:r>
            <a:r>
              <a:rPr lang="fr-FR" dirty="0" err="1"/>
              <a:t>escrever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com </a:t>
            </a:r>
            <a:r>
              <a:rPr lang="fr-FR" dirty="0" err="1"/>
              <a:t>cuidado</a:t>
            </a:r>
            <a:r>
              <a:rPr lang="fr-FR" dirty="0"/>
              <a:t>, pois </a:t>
            </a:r>
            <a:r>
              <a:rPr lang="fr-FR" dirty="0" err="1"/>
              <a:t>ele</a:t>
            </a:r>
            <a:r>
              <a:rPr lang="fr-FR" dirty="0"/>
              <a:t> </a:t>
            </a:r>
            <a:r>
              <a:rPr lang="fr-FR" dirty="0" err="1"/>
              <a:t>descreve</a:t>
            </a:r>
            <a:r>
              <a:rPr lang="fr-FR" dirty="0"/>
              <a:t> sua </a:t>
            </a:r>
            <a:r>
              <a:rPr lang="fr-FR" dirty="0" err="1"/>
              <a:t>experiência</a:t>
            </a:r>
            <a:r>
              <a:rPr lang="fr-FR" dirty="0"/>
              <a:t> </a:t>
            </a:r>
            <a:r>
              <a:rPr lang="fr-FR" dirty="0" err="1"/>
              <a:t>profissional</a:t>
            </a:r>
            <a:r>
              <a:rPr lang="fr-FR" dirty="0"/>
              <a:t> e sua </a:t>
            </a:r>
            <a:r>
              <a:rPr lang="fr-FR" dirty="0" err="1"/>
              <a:t>personalidade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 err="1"/>
              <a:t>Lembre</a:t>
            </a:r>
            <a:r>
              <a:rPr lang="fr-FR" dirty="0"/>
              <a:t>-se de que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bom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personalizado</a:t>
            </a:r>
            <a:r>
              <a:rPr lang="fr-FR" dirty="0"/>
              <a:t>!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Se </a:t>
            </a:r>
            <a:r>
              <a:rPr lang="fr-FR" dirty="0" err="1"/>
              <a:t>precisar</a:t>
            </a:r>
            <a:r>
              <a:rPr lang="fr-FR" dirty="0"/>
              <a:t> de </a:t>
            </a:r>
            <a:r>
              <a:rPr lang="fr-FR" dirty="0" err="1"/>
              <a:t>outros</a:t>
            </a:r>
            <a:r>
              <a:rPr lang="fr-FR" dirty="0"/>
              <a:t> </a:t>
            </a:r>
            <a:r>
              <a:rPr lang="fr-FR" dirty="0" err="1"/>
              <a:t>modelos</a:t>
            </a:r>
            <a:r>
              <a:rPr lang="fr-FR" dirty="0"/>
              <a:t>, volte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nosso</a:t>
            </a:r>
            <a:r>
              <a:rPr lang="fr-FR" dirty="0"/>
              <a:t> site : </a:t>
            </a:r>
            <a:r>
              <a:rPr lang="fr-FR" dirty="0">
                <a:hlinkClick r:id="rId2"/>
              </a:rPr>
              <a:t>HTTPS://WWW.EXEMPLODECV.COM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Os </a:t>
            </a:r>
            <a:r>
              <a:rPr lang="fr-FR" dirty="0" err="1"/>
              <a:t>conteúdos</a:t>
            </a:r>
            <a:r>
              <a:rPr lang="fr-FR" dirty="0"/>
              <a:t> </a:t>
            </a:r>
            <a:r>
              <a:rPr lang="fr-FR" dirty="0" err="1"/>
              <a:t>publicados</a:t>
            </a:r>
            <a:r>
              <a:rPr lang="fr-FR" dirty="0"/>
              <a:t> no </a:t>
            </a:r>
            <a:r>
              <a:rPr lang="fr-FR" dirty="0" err="1"/>
              <a:t>nosso</a:t>
            </a:r>
            <a:r>
              <a:rPr lang="fr-FR" dirty="0"/>
              <a:t> site (</a:t>
            </a:r>
            <a:r>
              <a:rPr lang="fr-FR" dirty="0" err="1"/>
              <a:t>modelos</a:t>
            </a:r>
            <a:r>
              <a:rPr lang="fr-FR" dirty="0"/>
              <a:t> de CV, </a:t>
            </a:r>
            <a:r>
              <a:rPr lang="fr-FR" dirty="0" err="1"/>
              <a:t>modelos</a:t>
            </a:r>
            <a:r>
              <a:rPr lang="fr-FR" dirty="0"/>
              <a:t> de cartas, </a:t>
            </a:r>
            <a:r>
              <a:rPr lang="fr-FR" dirty="0" err="1"/>
              <a:t>artigos</a:t>
            </a:r>
            <a:r>
              <a:rPr lang="fr-FR" dirty="0"/>
              <a:t>, etc.) </a:t>
            </a:r>
            <a:r>
              <a:rPr lang="fr-FR" dirty="0" err="1"/>
              <a:t>são</a:t>
            </a:r>
            <a:r>
              <a:rPr lang="fr-FR" dirty="0"/>
              <a:t> </a:t>
            </a:r>
            <a:r>
              <a:rPr lang="fr-FR" dirty="0" err="1"/>
              <a:t>propriedade</a:t>
            </a:r>
            <a:r>
              <a:rPr lang="fr-FR" dirty="0"/>
              <a:t> da </a:t>
            </a:r>
            <a:r>
              <a:rPr lang="fr-FR" dirty="0" err="1"/>
              <a:t>EXEMPLODECV.com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</a:t>
            </a:r>
            <a:r>
              <a:rPr lang="fr-FR" dirty="0" err="1"/>
              <a:t>distribuir</a:t>
            </a:r>
            <a:r>
              <a:rPr lang="fr-FR" dirty="0"/>
              <a:t>, </a:t>
            </a:r>
            <a:r>
              <a:rPr lang="fr-FR" dirty="0" err="1"/>
              <a:t>publicar</a:t>
            </a:r>
            <a:r>
              <a:rPr lang="fr-FR" dirty="0"/>
              <a:t> ou </a:t>
            </a:r>
            <a:r>
              <a:rPr lang="fr-FR" dirty="0" err="1"/>
              <a:t>redistribuí</a:t>
            </a:r>
            <a:r>
              <a:rPr lang="fr-FR" dirty="0"/>
              <a:t>-los </a:t>
            </a:r>
            <a:r>
              <a:rPr lang="fr-FR" dirty="0" err="1"/>
              <a:t>sem</a:t>
            </a:r>
            <a:r>
              <a:rPr lang="fr-FR" dirty="0"/>
              <a:t> o </a:t>
            </a:r>
            <a:r>
              <a:rPr lang="fr-FR" dirty="0" err="1"/>
              <a:t>nosso</a:t>
            </a:r>
            <a:r>
              <a:rPr lang="fr-FR" dirty="0"/>
              <a:t> </a:t>
            </a:r>
            <a:r>
              <a:rPr lang="fr-FR" dirty="0" err="1"/>
              <a:t>consentimento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Também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dar </a:t>
            </a:r>
            <a:r>
              <a:rPr lang="fr-FR" dirty="0" err="1"/>
              <a:t>acesso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download</a:t>
            </a:r>
            <a:r>
              <a:rPr lang="fr-FR" dirty="0"/>
              <a:t> ou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edição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Conteúdo</a:t>
            </a:r>
            <a:r>
              <a:rPr lang="fr-FR" dirty="0"/>
              <a:t> </a:t>
            </a:r>
            <a:r>
              <a:rPr lang="fr-FR" dirty="0" err="1"/>
              <a:t>depositado</a:t>
            </a:r>
            <a:r>
              <a:rPr lang="fr-FR" dirty="0"/>
              <a:t> </a:t>
            </a:r>
            <a:r>
              <a:rPr lang="fr-FR" dirty="0" err="1"/>
              <a:t>em</a:t>
            </a:r>
            <a:r>
              <a:rPr lang="fr-FR" dirty="0"/>
              <a:t> 180 </a:t>
            </a:r>
            <a:r>
              <a:rPr lang="fr-FR" dirty="0" err="1"/>
              <a:t>países</a:t>
            </a:r>
            <a:r>
              <a:rPr lang="fr-FR" dirty="0"/>
              <a:t> </a:t>
            </a:r>
            <a:r>
              <a:rPr lang="fr-FR" dirty="0" err="1"/>
              <a:t>perante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oficial</a:t>
            </a:r>
            <a:r>
              <a:rPr lang="fr-FR" dirty="0"/>
              <a:t> de </a:t>
            </a:r>
            <a:r>
              <a:rPr lang="fr-FR" dirty="0" err="1"/>
              <a:t>justiça</a:t>
            </a:r>
            <a:r>
              <a:rPr lang="fr-FR" dirty="0"/>
              <a:t>. </a:t>
            </a:r>
            <a:r>
              <a:rPr lang="fr-FR" dirty="0" err="1"/>
              <a:t>Reprodução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proibida</a:t>
            </a:r>
            <a:r>
              <a:rPr lang="fr-FR" dirty="0"/>
              <a:t>, </a:t>
            </a:r>
            <a:r>
              <a:rPr lang="fr-FR" dirty="0" err="1"/>
              <a:t>mesmo</a:t>
            </a:r>
            <a:r>
              <a:rPr lang="fr-FR" dirty="0"/>
              <a:t> </a:t>
            </a:r>
            <a:r>
              <a:rPr lang="fr-FR" dirty="0" err="1"/>
              <a:t>parcial</a:t>
            </a:r>
            <a:r>
              <a:rPr lang="fr-FR" dirty="0"/>
              <a:t>.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modelos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disponíveis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nosso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site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são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fornecidos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"no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estado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que se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encontram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 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garantia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25258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112</TotalTime>
  <Words>458</Words>
  <Application>Microsoft Macintosh PowerPoint</Application>
  <PresentationFormat>Affichage à l'écran (4:3)</PresentationFormat>
  <Paragraphs>83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Cambria</vt:lpstr>
      <vt:lpstr>Franklin Gothic Book</vt:lpstr>
      <vt:lpstr>Perpetua</vt:lpstr>
      <vt:lpstr>Wingdings 2</vt:lpstr>
      <vt:lpstr>Справедливость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396</dc:title>
  <dc:subject/>
  <dc:creator>https://www.exemplodecv.com</dc:creator>
  <cp:keywords/>
  <dc:description/>
  <cp:lastModifiedBy>Axel Maille</cp:lastModifiedBy>
  <cp:revision>8</cp:revision>
  <dcterms:created xsi:type="dcterms:W3CDTF">2015-04-23T09:21:38Z</dcterms:created>
  <dcterms:modified xsi:type="dcterms:W3CDTF">2020-12-28T11:49:22Z</dcterms:modified>
  <cp:category/>
</cp:coreProperties>
</file>