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BED5DE-ABCA-A248-B7C2-D4378EF70F9C}" v="1" dt="2020-07-21T12:25:28.336"/>
  </p1510:revLst>
</p1510:revInfo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91" d="100"/>
          <a:sy n="91" d="100"/>
        </p:scale>
        <p:origin x="3432" y="1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CBED5DE-ABCA-A248-B7C2-D4378EF70F9C}"/>
    <pc:docChg chg="modSld">
      <pc:chgData name="Axel Maille" userId="065ad68c099279a8" providerId="LiveId" clId="{0CBED5DE-ABCA-A248-B7C2-D4378EF70F9C}" dt="2020-07-21T12:25:29.135" v="12" actId="20577"/>
      <pc:docMkLst>
        <pc:docMk/>
      </pc:docMkLst>
      <pc:sldChg chg="modSp mod">
        <pc:chgData name="Axel Maille" userId="065ad68c099279a8" providerId="LiveId" clId="{0CBED5DE-ABCA-A248-B7C2-D4378EF70F9C}" dt="2020-07-21T12:25:29.135" v="12" actId="20577"/>
        <pc:sldMkLst>
          <pc:docMk/>
          <pc:sldMk cId="3835949407" sldId="256"/>
        </pc:sldMkLst>
        <pc:spChg chg="mod">
          <ac:chgData name="Axel Maille" userId="065ad68c099279a8" providerId="LiveId" clId="{0CBED5DE-ABCA-A248-B7C2-D4378EF70F9C}" dt="2020-07-21T12:25:25.174" v="10" actId="20577"/>
          <ac:spMkLst>
            <pc:docMk/>
            <pc:sldMk cId="3835949407" sldId="256"/>
            <ac:spMk id="40" creationId="{00000000-0000-0000-0000-000000000000}"/>
          </ac:spMkLst>
        </pc:spChg>
        <pc:graphicFrameChg chg="mod modGraphic">
          <ac:chgData name="Axel Maille" userId="065ad68c099279a8" providerId="LiveId" clId="{0CBED5DE-ABCA-A248-B7C2-D4378EF70F9C}" dt="2020-07-21T12:25:29.135" v="12" actId="20577"/>
          <ac:graphicFrameMkLst>
            <pc:docMk/>
            <pc:sldMk cId="3835949407" sldId="256"/>
            <ac:graphicFrameMk id="48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7199" y="1932405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7199" y="1862294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7199" y="3968865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2060" y="3169107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51860" y="312196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1230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51382" y="6200633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51383" y="6364299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524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FBE50E-B789-4516-AD67-8D72B31BF673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/>
          <p:cNvSpPr txBox="1"/>
          <p:nvPr/>
        </p:nvSpPr>
        <p:spPr>
          <a:xfrm>
            <a:off x="2428868" y="755576"/>
            <a:ext cx="1999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latin typeface="Calibri"/>
                <a:cs typeface="Calibri"/>
              </a:rPr>
              <a:t>Cargo pretendido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1340768" y="17460"/>
            <a:ext cx="3310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alibri"/>
                <a:cs typeface="Calibri"/>
              </a:rPr>
              <a:t>Marco SANTOS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4527" y="1259632"/>
            <a:ext cx="3730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rgbClr val="000000"/>
                </a:solidFill>
                <a:latin typeface="Calibri"/>
                <a:cs typeface="Calibri"/>
              </a:rPr>
              <a:t>Endereço : Rua/Avenida ... São Paulo – SP </a:t>
            </a:r>
          </a:p>
          <a:p>
            <a:r>
              <a:rPr lang="pt-BR" sz="1400" dirty="0" err="1">
                <a:solidFill>
                  <a:srgbClr val="000000"/>
                </a:solidFill>
                <a:latin typeface="Calibri"/>
                <a:cs typeface="Calibri"/>
              </a:rPr>
              <a:t>Tel</a:t>
            </a:r>
            <a:r>
              <a:rPr lang="pt-BR" sz="1400" dirty="0">
                <a:solidFill>
                  <a:srgbClr val="000000"/>
                </a:solidFill>
                <a:latin typeface="Calibri"/>
                <a:cs typeface="Calibri"/>
              </a:rPr>
              <a:t> :  (01) 0203-4005 / (06) 00120-3040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901679" y="1259632"/>
            <a:ext cx="27802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Emai: mail@mail.com</a:t>
            </a:r>
            <a:b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FB: www.facebok.com/minhaconta</a:t>
            </a:r>
          </a:p>
        </p:txBody>
      </p:sp>
      <p:sp>
        <p:nvSpPr>
          <p:cNvPr id="47" name="Diamond 16"/>
          <p:cNvSpPr/>
          <p:nvPr/>
        </p:nvSpPr>
        <p:spPr>
          <a:xfrm>
            <a:off x="188640" y="2123728"/>
            <a:ext cx="2067073" cy="1756622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bg1"/>
                </a:solidFill>
                <a:latin typeface="Calibri"/>
                <a:cs typeface="Calibri"/>
              </a:rPr>
              <a:t>SUA FOTO</a:t>
            </a:r>
          </a:p>
        </p:txBody>
      </p:sp>
      <p:graphicFrame>
        <p:nvGraphicFramePr>
          <p:cNvPr id="48" name="Tableau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253850"/>
              </p:ext>
            </p:extLst>
          </p:nvPr>
        </p:nvGraphicFramePr>
        <p:xfrm>
          <a:off x="2348880" y="2195736"/>
          <a:ext cx="4176464" cy="1645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3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Habilidades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Personalidade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>
                          <a:latin typeface="Calibri"/>
                          <a:cs typeface="Calibri"/>
                        </a:rPr>
                        <a:t>Línguas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Windows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Responsável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Inglês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Photoshop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Criativo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Alemão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PHP / HTML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Líder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Espanhol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Software GCR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Independente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Contabilidade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Gerenciador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9" name="Rounded Rectangle 76"/>
          <p:cNvSpPr/>
          <p:nvPr/>
        </p:nvSpPr>
        <p:spPr>
          <a:xfrm>
            <a:off x="385989" y="534097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66140" y="578604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51" name="Group 81"/>
          <p:cNvGrpSpPr/>
          <p:nvPr/>
        </p:nvGrpSpPr>
        <p:grpSpPr>
          <a:xfrm>
            <a:off x="1988840" y="586424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2" name="Rectangle 5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oup 101"/>
          <p:cNvGrpSpPr/>
          <p:nvPr/>
        </p:nvGrpSpPr>
        <p:grpSpPr>
          <a:xfrm>
            <a:off x="1988840" y="610378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5" name="Rectangle 5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oup 104"/>
          <p:cNvGrpSpPr/>
          <p:nvPr/>
        </p:nvGrpSpPr>
        <p:grpSpPr>
          <a:xfrm>
            <a:off x="1988840" y="634333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8" name="Rectangle 5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Group 107"/>
          <p:cNvGrpSpPr/>
          <p:nvPr/>
        </p:nvGrpSpPr>
        <p:grpSpPr>
          <a:xfrm>
            <a:off x="1988840" y="658288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1" name="Rectangle 6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oup 110"/>
          <p:cNvGrpSpPr/>
          <p:nvPr/>
        </p:nvGrpSpPr>
        <p:grpSpPr>
          <a:xfrm>
            <a:off x="1988840" y="6822437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4" name="Rectangle 6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66" name="Rounded Rectangle 114"/>
          <p:cNvSpPr/>
          <p:nvPr/>
        </p:nvSpPr>
        <p:spPr>
          <a:xfrm>
            <a:off x="385989" y="711876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PERSONALIDADE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66140" y="756805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68" name="Group 117"/>
          <p:cNvGrpSpPr/>
          <p:nvPr/>
        </p:nvGrpSpPr>
        <p:grpSpPr>
          <a:xfrm>
            <a:off x="1988840" y="764625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9" name="Rectangle 6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 120"/>
          <p:cNvGrpSpPr/>
          <p:nvPr/>
        </p:nvGrpSpPr>
        <p:grpSpPr>
          <a:xfrm>
            <a:off x="1988840" y="788580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2" name="Rectangle 7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Group 123"/>
          <p:cNvGrpSpPr/>
          <p:nvPr/>
        </p:nvGrpSpPr>
        <p:grpSpPr>
          <a:xfrm>
            <a:off x="1988840" y="812534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5" name="Rectangle 7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 126"/>
          <p:cNvGrpSpPr/>
          <p:nvPr/>
        </p:nvGrpSpPr>
        <p:grpSpPr>
          <a:xfrm>
            <a:off x="1988840" y="836489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8" name="Rectangle 7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80" name="Group 129"/>
          <p:cNvGrpSpPr/>
          <p:nvPr/>
        </p:nvGrpSpPr>
        <p:grpSpPr>
          <a:xfrm>
            <a:off x="1988840" y="860444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1" name="Rectangle 8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83" name="Diamond 63"/>
          <p:cNvSpPr/>
          <p:nvPr/>
        </p:nvSpPr>
        <p:spPr>
          <a:xfrm>
            <a:off x="76763" y="5340978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4" name="Diamond 64"/>
          <p:cNvSpPr/>
          <p:nvPr/>
        </p:nvSpPr>
        <p:spPr>
          <a:xfrm>
            <a:off x="76763" y="7118760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5" name="Rectangle 84"/>
          <p:cNvSpPr/>
          <p:nvPr/>
        </p:nvSpPr>
        <p:spPr>
          <a:xfrm>
            <a:off x="231377" y="5758281"/>
            <a:ext cx="50418" cy="12347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6" name="Rectangle 85"/>
          <p:cNvSpPr/>
          <p:nvPr/>
        </p:nvSpPr>
        <p:spPr>
          <a:xfrm>
            <a:off x="231377" y="7515134"/>
            <a:ext cx="50418" cy="1259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7" name="Rectangle 86"/>
          <p:cNvSpPr/>
          <p:nvPr/>
        </p:nvSpPr>
        <p:spPr>
          <a:xfrm>
            <a:off x="3645024" y="4139952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FORMAÇÃO</a:t>
            </a:r>
          </a:p>
        </p:txBody>
      </p:sp>
      <p:sp>
        <p:nvSpPr>
          <p:cNvPr id="89" name="Rectangle 88"/>
          <p:cNvSpPr/>
          <p:nvPr/>
        </p:nvSpPr>
        <p:spPr>
          <a:xfrm>
            <a:off x="3573016" y="4499992"/>
            <a:ext cx="3096344" cy="107003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Calibri"/>
              </a:rPr>
              <a:t>CURSO</a:t>
            </a:r>
            <a:r>
              <a:rPr lang="fr-FR" sz="900" b="1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| 2000 – 2003</a:t>
            </a:r>
          </a:p>
          <a:p>
            <a:r>
              <a:rPr lang="pt-BR" sz="900" dirty="0">
                <a:solidFill>
                  <a:srgbClr val="404040"/>
                </a:solidFill>
                <a:latin typeface="Calibri"/>
                <a:cs typeface="Calibri"/>
              </a:rPr>
              <a:t>Descrever as características do curso: instituição, diploma obtido, etc.</a:t>
            </a:r>
          </a:p>
          <a:p>
            <a:endParaRPr lang="fr-FR" sz="900" dirty="0">
              <a:solidFill>
                <a:srgbClr val="404040"/>
              </a:solidFill>
              <a:effectLst/>
              <a:latin typeface="Calibri"/>
              <a:cs typeface="Calibri"/>
            </a:endParaRPr>
          </a:p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Calibri"/>
              </a:rPr>
              <a:t>CURSO</a:t>
            </a:r>
            <a:r>
              <a:rPr lang="fr-FR" sz="900" b="1" dirty="0">
                <a:solidFill>
                  <a:srgbClr val="000000"/>
                </a:solidFill>
                <a:latin typeface="Calibri"/>
                <a:cs typeface="Calibri"/>
              </a:rPr>
              <a:t>| 2000 – 2003</a:t>
            </a:r>
          </a:p>
          <a:p>
            <a:r>
              <a:rPr lang="pt-BR" sz="900" dirty="0">
                <a:solidFill>
                  <a:srgbClr val="404040"/>
                </a:solidFill>
                <a:latin typeface="Calibri"/>
                <a:cs typeface="Calibri"/>
              </a:rPr>
              <a:t>Descrever as características do curso: instituição, diploma obtido, etc.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645024" y="5652120"/>
            <a:ext cx="176561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EXPERIÊNCIA</a:t>
            </a:r>
          </a:p>
        </p:txBody>
      </p:sp>
      <p:cxnSp>
        <p:nvCxnSpPr>
          <p:cNvPr id="91" name="Straight Connector 144"/>
          <p:cNvCxnSpPr>
            <a:stCxn id="90" idx="3"/>
          </p:cNvCxnSpPr>
          <p:nvPr/>
        </p:nvCxnSpPr>
        <p:spPr>
          <a:xfrm>
            <a:off x="5410638" y="5840891"/>
            <a:ext cx="1186714" cy="631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189"/>
          <p:cNvSpPr txBox="1"/>
          <p:nvPr/>
        </p:nvSpPr>
        <p:spPr>
          <a:xfrm>
            <a:off x="3573016" y="6084168"/>
            <a:ext cx="3096344" cy="28047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000000"/>
                </a:solidFill>
                <a:latin typeface="Calibri"/>
                <a:cs typeface="Calibri"/>
              </a:rPr>
              <a:t>NOME DA EMPRESA | </a:t>
            </a:r>
            <a:r>
              <a:rPr lang="en-US" sz="900" dirty="0">
                <a:latin typeface="Calibri"/>
                <a:cs typeface="Calibri"/>
              </a:rPr>
              <a:t>2000 – 2003 - </a:t>
            </a:r>
            <a:r>
              <a:rPr lang="pt-BR" sz="9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Cargo</a:t>
            </a:r>
            <a:endParaRPr lang="fr-FR" sz="9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900" dirty="0">
              <a:latin typeface="Calibri"/>
              <a:ea typeface="Calibri"/>
              <a:cs typeface="Calibri"/>
            </a:endParaRPr>
          </a:p>
          <a:p>
            <a:r>
              <a:rPr lang="en-US" sz="900" dirty="0">
                <a:solidFill>
                  <a:srgbClr val="000000"/>
                </a:solidFill>
                <a:latin typeface="Calibri"/>
                <a:cs typeface="Calibri"/>
              </a:rPr>
              <a:t>NOME DA EMPRESA | </a:t>
            </a:r>
            <a:r>
              <a:rPr lang="en-US" sz="900" dirty="0">
                <a:latin typeface="Calibri"/>
                <a:cs typeface="Calibri"/>
              </a:rPr>
              <a:t>2000 – 2003 - </a:t>
            </a:r>
            <a:r>
              <a:rPr lang="pt-BR" sz="9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Cargo</a:t>
            </a:r>
            <a:endParaRPr lang="fr-FR" sz="9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900" dirty="0">
              <a:latin typeface="Calibri"/>
              <a:ea typeface="Calibri"/>
              <a:cs typeface="Calibri"/>
            </a:endParaRPr>
          </a:p>
          <a:p>
            <a:r>
              <a:rPr lang="en-US" sz="900" dirty="0">
                <a:solidFill>
                  <a:srgbClr val="000000"/>
                </a:solidFill>
                <a:latin typeface="Calibri"/>
                <a:cs typeface="Calibri"/>
              </a:rPr>
              <a:t>NOME DA EMPRESA | </a:t>
            </a:r>
            <a:r>
              <a:rPr lang="en-US" sz="900" dirty="0">
                <a:latin typeface="Calibri"/>
                <a:cs typeface="Calibri"/>
              </a:rPr>
              <a:t>2000 – 2003 - </a:t>
            </a:r>
            <a:r>
              <a:rPr lang="pt-BR" sz="9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Cargo</a:t>
            </a:r>
            <a:endParaRPr lang="fr-FR" sz="9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  <a:p>
            <a:r>
              <a:rPr lang="en-US" sz="900" dirty="0">
                <a:solidFill>
                  <a:srgbClr val="000000"/>
                </a:solidFill>
                <a:latin typeface="Calibri"/>
                <a:cs typeface="Calibri"/>
              </a:rPr>
              <a:t>NOME DA EMPRESA | </a:t>
            </a:r>
            <a:r>
              <a:rPr lang="en-US" sz="900" dirty="0">
                <a:latin typeface="Calibri"/>
                <a:cs typeface="Calibri"/>
              </a:rPr>
              <a:t>2000 – 2003 - </a:t>
            </a:r>
            <a:r>
              <a:rPr lang="pt-BR" sz="9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Cargo</a:t>
            </a:r>
            <a:endParaRPr lang="fr-FR" sz="9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900" dirty="0">
              <a:latin typeface="Calibri"/>
              <a:ea typeface="Calibri"/>
              <a:cs typeface="Calibri"/>
            </a:endParaRPr>
          </a:p>
          <a:p>
            <a:endParaRPr lang="fr-FR" sz="900" dirty="0">
              <a:latin typeface="Calibri"/>
              <a:ea typeface="Calibri"/>
              <a:cs typeface="Calibri"/>
            </a:endParaRPr>
          </a:p>
          <a:p>
            <a:pPr>
              <a:lnSpc>
                <a:spcPct val="115000"/>
              </a:lnSpc>
            </a:pPr>
            <a:endParaRPr lang="fr-FR" sz="900" dirty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93" name="Straight Connector 144"/>
          <p:cNvCxnSpPr/>
          <p:nvPr/>
        </p:nvCxnSpPr>
        <p:spPr>
          <a:xfrm>
            <a:off x="5301208" y="4355976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188640" y="4427984"/>
            <a:ext cx="3168352" cy="70403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pt-BR" sz="1000" dirty="0">
                <a:solidFill>
                  <a:srgbClr val="000000"/>
                </a:solidFill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</p:spTree>
    <p:extLst>
      <p:ext uri="{BB962C8B-B14F-4D97-AF65-F5344CB8AC3E}">
        <p14:creationId xmlns:p14="http://schemas.microsoft.com/office/powerpoint/2010/main" val="383594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534" y="581408"/>
            <a:ext cx="5822934" cy="758681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2525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112</TotalTime>
  <Words>458</Words>
  <Application>Microsoft Macintosh PowerPoint</Application>
  <PresentationFormat>Affichage à l'écran (4:3)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Cambria</vt:lpstr>
      <vt:lpstr>Franklin Gothic Book</vt:lpstr>
      <vt:lpstr>Perpetua</vt:lpstr>
      <vt:lpstr>Wingdings 2</vt:lpstr>
      <vt:lpstr>Справедливость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396</dc:title>
  <dc:subject/>
  <dc:creator>https://www.exemplodecv.com</dc:creator>
  <cp:keywords/>
  <dc:description/>
  <cp:lastModifiedBy>Axel Maille</cp:lastModifiedBy>
  <cp:revision>8</cp:revision>
  <dcterms:created xsi:type="dcterms:W3CDTF">2015-04-23T09:21:38Z</dcterms:created>
  <dcterms:modified xsi:type="dcterms:W3CDTF">2020-12-28T11:49:22Z</dcterms:modified>
  <cp:category/>
</cp:coreProperties>
</file>