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  <a:srgbClr val="D0C0AB"/>
    <a:srgbClr val="AD8F67"/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D6FBB6-DE93-2E40-BA22-C6693730EB16}"/>
    <pc:docChg chg="modSld">
      <pc:chgData name="Axel Maille" userId="065ad68c099279a8" providerId="LiveId" clId="{30D6FBB6-DE93-2E40-BA22-C6693730EB16}" dt="2020-07-21T12:26:38.750" v="21" actId="20577"/>
      <pc:docMkLst>
        <pc:docMk/>
      </pc:docMkLst>
      <pc:sldChg chg="modSp mod">
        <pc:chgData name="Axel Maille" userId="065ad68c099279a8" providerId="LiveId" clId="{30D6FBB6-DE93-2E40-BA22-C6693730EB16}" dt="2020-07-21T12:26:38.750" v="21" actId="20577"/>
        <pc:sldMkLst>
          <pc:docMk/>
          <pc:sldMk cId="2606592832" sldId="256"/>
        </pc:sldMkLst>
        <pc:spChg chg="mod">
          <ac:chgData name="Axel Maille" userId="065ad68c099279a8" providerId="LiveId" clId="{30D6FBB6-DE93-2E40-BA22-C6693730EB16}" dt="2020-07-21T12:26:25.723" v="10" actId="20577"/>
          <ac:spMkLst>
            <pc:docMk/>
            <pc:sldMk cId="2606592832" sldId="256"/>
            <ac:spMk id="7" creationId="{00000000-0000-0000-0000-000000000000}"/>
          </ac:spMkLst>
        </pc:spChg>
        <pc:spChg chg="mod">
          <ac:chgData name="Axel Maille" userId="065ad68c099279a8" providerId="LiveId" clId="{30D6FBB6-DE93-2E40-BA22-C6693730EB16}" dt="2020-07-21T12:26:38.750" v="21" actId="20577"/>
          <ac:spMkLst>
            <pc:docMk/>
            <pc:sldMk cId="2606592832" sldId="256"/>
            <ac:spMk id="7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7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8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4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1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0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37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47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36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1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7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11FF-F693-BC41-9730-1B67DD53DEC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B5DB-B100-D94A-B69A-E91F433561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89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4842235"/>
          </a:xfrm>
          <a:prstGeom prst="rect">
            <a:avLst/>
          </a:prstGeom>
          <a:solidFill>
            <a:srgbClr val="D25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4833757"/>
            <a:ext cx="7562850" cy="134540"/>
          </a:xfrm>
          <a:prstGeom prst="rect">
            <a:avLst/>
          </a:prstGeom>
          <a:solidFill>
            <a:srgbClr val="AD8F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4968297"/>
            <a:ext cx="7562850" cy="162202"/>
          </a:xfrm>
          <a:prstGeom prst="rect">
            <a:avLst/>
          </a:prstGeom>
          <a:solidFill>
            <a:srgbClr val="D0C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841596" y="0"/>
            <a:ext cx="3038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Marco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>
                <a:solidFill>
                  <a:srgbClr val="10253F"/>
                </a:solidFill>
              </a:rPr>
              <a:t>SANTOS</a:t>
            </a:r>
          </a:p>
        </p:txBody>
      </p:sp>
      <p:sp>
        <p:nvSpPr>
          <p:cNvPr id="8" name="Rectangle 7"/>
          <p:cNvSpPr/>
          <p:nvPr/>
        </p:nvSpPr>
        <p:spPr>
          <a:xfrm>
            <a:off x="318896" y="336825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9" name="Group 111"/>
          <p:cNvGrpSpPr/>
          <p:nvPr/>
        </p:nvGrpSpPr>
        <p:grpSpPr>
          <a:xfrm>
            <a:off x="1841596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" name="Rectangle 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4"/>
          <p:cNvGrpSpPr/>
          <p:nvPr/>
        </p:nvGrpSpPr>
        <p:grpSpPr>
          <a:xfrm>
            <a:off x="1841596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" name="Rectangle 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17"/>
          <p:cNvGrpSpPr/>
          <p:nvPr/>
        </p:nvGrpSpPr>
        <p:grpSpPr>
          <a:xfrm>
            <a:off x="1841596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" name="Rectangle 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20"/>
          <p:cNvGrpSpPr/>
          <p:nvPr/>
        </p:nvGrpSpPr>
        <p:grpSpPr>
          <a:xfrm>
            <a:off x="1841596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123"/>
          <p:cNvGrpSpPr/>
          <p:nvPr/>
        </p:nvGrpSpPr>
        <p:grpSpPr>
          <a:xfrm>
            <a:off x="1841596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908475" y="336825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25" name="Group 104"/>
          <p:cNvGrpSpPr/>
          <p:nvPr/>
        </p:nvGrpSpPr>
        <p:grpSpPr>
          <a:xfrm>
            <a:off x="5573843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149"/>
          <p:cNvGrpSpPr/>
          <p:nvPr/>
        </p:nvGrpSpPr>
        <p:grpSpPr>
          <a:xfrm>
            <a:off x="5573843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9" name="Rectangle 2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159"/>
          <p:cNvGrpSpPr/>
          <p:nvPr/>
        </p:nvGrpSpPr>
        <p:grpSpPr>
          <a:xfrm>
            <a:off x="5573843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2" name="Rectangle 3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162"/>
          <p:cNvGrpSpPr/>
          <p:nvPr/>
        </p:nvGrpSpPr>
        <p:grpSpPr>
          <a:xfrm>
            <a:off x="5573843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171"/>
          <p:cNvGrpSpPr/>
          <p:nvPr/>
        </p:nvGrpSpPr>
        <p:grpSpPr>
          <a:xfrm>
            <a:off x="5573843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8" name="Rectangle 3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328296" y="2998922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Habilidades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908475" y="2998922"/>
            <a:ext cx="150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Personalidade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2205733" y="3245018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365493" y="3245018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16"/>
          <p:cNvSpPr/>
          <p:nvPr/>
        </p:nvSpPr>
        <p:spPr>
          <a:xfrm>
            <a:off x="227632" y="800371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chemeClr val="tx1"/>
                </a:solidFill>
              </a:rPr>
              <a:t>SUA FOTO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41595" y="1368385"/>
            <a:ext cx="5066515" cy="579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722619" y="882128"/>
            <a:ext cx="1942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Cargo prentendido</a:t>
            </a:r>
          </a:p>
        </p:txBody>
      </p:sp>
      <p:grpSp>
        <p:nvGrpSpPr>
          <p:cNvPr id="50" name="Group 3"/>
          <p:cNvGrpSpPr/>
          <p:nvPr/>
        </p:nvGrpSpPr>
        <p:grpSpPr>
          <a:xfrm>
            <a:off x="227632" y="2233669"/>
            <a:ext cx="7069125" cy="498351"/>
            <a:chOff x="187809" y="2642164"/>
            <a:chExt cx="6410290" cy="461713"/>
          </a:xfrm>
        </p:grpSpPr>
        <p:pic>
          <p:nvPicPr>
            <p:cNvPr id="51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RUA/AVENIDA  ... SÃO PAULO – SP</a:t>
              </a:r>
            </a:p>
          </p:txBody>
        </p:sp>
        <p:pic>
          <p:nvPicPr>
            <p:cNvPr id="53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/>
            <p:cNvSpPr/>
            <p:nvPr/>
          </p:nvSpPr>
          <p:spPr>
            <a:xfrm>
              <a:off x="3551805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55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Rectangle 55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79669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8" name="Rectangle 57"/>
          <p:cNvSpPr/>
          <p:nvPr/>
        </p:nvSpPr>
        <p:spPr>
          <a:xfrm>
            <a:off x="13205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9" name="Rectangle 58"/>
          <p:cNvSpPr/>
          <p:nvPr/>
        </p:nvSpPr>
        <p:spPr>
          <a:xfrm>
            <a:off x="670099" y="5235195"/>
            <a:ext cx="148348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pic>
        <p:nvPicPr>
          <p:cNvPr id="6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2" y="5228646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60"/>
          <p:cNvSpPr/>
          <p:nvPr/>
        </p:nvSpPr>
        <p:spPr>
          <a:xfrm>
            <a:off x="132051" y="5748653"/>
            <a:ext cx="3397279" cy="3239863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dirty="0">
                <a:effectLst/>
                <a:cs typeface="Calibri"/>
              </a:rPr>
              <a:t>CURSO| 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dirty="0">
                <a:cs typeface="Calibri"/>
              </a:rPr>
              <a:t>CURSO| 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dirty="0">
                <a:cs typeface="Calibri"/>
              </a:rPr>
              <a:t>CURSO| 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dirty="0">
                <a:cs typeface="Calibri"/>
              </a:rPr>
              <a:t>CURSO| 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92647" y="5235195"/>
            <a:ext cx="168065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pic>
        <p:nvPicPr>
          <p:cNvPr id="63" name="Picture 3" descr="C:\Users\ikkinallego\Downloads\boc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22" y="5250488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 Box 189"/>
          <p:cNvSpPr txBox="1"/>
          <p:nvPr/>
        </p:nvSpPr>
        <p:spPr>
          <a:xfrm>
            <a:off x="3654565" y="5769891"/>
            <a:ext cx="3824254" cy="28191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NOME DA EMPRESA | 2000 – 2003 - Cargo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NOME DA EMPRESA | 2000 – 2003 - Cargo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NOME DA EMPRESA | 2000 – 2003 - Cargo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4136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1" name="Rectangle 70"/>
          <p:cNvSpPr/>
          <p:nvPr/>
        </p:nvSpPr>
        <p:spPr>
          <a:xfrm>
            <a:off x="11553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2" name="Rectangle 71"/>
          <p:cNvSpPr/>
          <p:nvPr/>
        </p:nvSpPr>
        <p:spPr>
          <a:xfrm>
            <a:off x="653580" y="8932856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REALIZAÇÕES</a:t>
            </a:r>
          </a:p>
        </p:txBody>
      </p:sp>
      <p:pic>
        <p:nvPicPr>
          <p:cNvPr id="73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0" y="8943156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 Box 189"/>
          <p:cNvSpPr txBox="1"/>
          <p:nvPr/>
        </p:nvSpPr>
        <p:spPr>
          <a:xfrm>
            <a:off x="99015" y="9443421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76128" y="8916700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sp>
        <p:nvSpPr>
          <p:cNvPr id="76" name="Text Box 189"/>
          <p:cNvSpPr txBox="1"/>
          <p:nvPr/>
        </p:nvSpPr>
        <p:spPr>
          <a:xfrm>
            <a:off x="3741363" y="9443422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77" name="Picture 2" descr="C:\Users\ikkinallego\Downloads\talk13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86" y="8947013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9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6655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448</Words>
  <Application>Microsoft Macintosh PowerPoint</Application>
  <PresentationFormat>Personnalisé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37</dc:title>
  <dc:subject/>
  <dc:creator>https://www.exemplodecv.com</dc:creator>
  <cp:keywords/>
  <dc:description/>
  <cp:lastModifiedBy>Axel Maille</cp:lastModifiedBy>
  <cp:revision>14</cp:revision>
  <dcterms:created xsi:type="dcterms:W3CDTF">2015-07-05T11:10:52Z</dcterms:created>
  <dcterms:modified xsi:type="dcterms:W3CDTF">2020-12-28T11:50:27Z</dcterms:modified>
  <cp:category/>
</cp:coreProperties>
</file>