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0253F"/>
    <a:srgbClr val="D0C0AB"/>
    <a:srgbClr val="AD8F67"/>
    <a:srgbClr val="D25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0D6FBB6-DE93-2E40-BA22-C6693730EB16}"/>
    <pc:docChg chg="modSld">
      <pc:chgData name="Axel Maille" userId="065ad68c099279a8" providerId="LiveId" clId="{30D6FBB6-DE93-2E40-BA22-C6693730EB16}" dt="2020-07-21T12:26:38.750" v="21" actId="20577"/>
      <pc:docMkLst>
        <pc:docMk/>
      </pc:docMkLst>
      <pc:sldChg chg="modSp mod">
        <pc:chgData name="Axel Maille" userId="065ad68c099279a8" providerId="LiveId" clId="{30D6FBB6-DE93-2E40-BA22-C6693730EB16}" dt="2020-07-21T12:26:38.750" v="21" actId="20577"/>
        <pc:sldMkLst>
          <pc:docMk/>
          <pc:sldMk cId="2606592832" sldId="256"/>
        </pc:sldMkLst>
        <pc:spChg chg="mod">
          <ac:chgData name="Axel Maille" userId="065ad68c099279a8" providerId="LiveId" clId="{30D6FBB6-DE93-2E40-BA22-C6693730EB16}" dt="2020-07-21T12:26:25.723" v="10" actId="20577"/>
          <ac:spMkLst>
            <pc:docMk/>
            <pc:sldMk cId="2606592832" sldId="256"/>
            <ac:spMk id="7" creationId="{00000000-0000-0000-0000-000000000000}"/>
          </ac:spMkLst>
        </pc:spChg>
        <pc:spChg chg="mod">
          <ac:chgData name="Axel Maille" userId="065ad68c099279a8" providerId="LiveId" clId="{30D6FBB6-DE93-2E40-BA22-C6693730EB16}" dt="2020-07-21T12:26:38.750" v="21" actId="20577"/>
          <ac:spMkLst>
            <pc:docMk/>
            <pc:sldMk cId="2606592832" sldId="256"/>
            <ac:spMk id="7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784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496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1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3083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378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347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36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619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87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E11FF-F693-BC41-9730-1B67DD53DE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AB5DB-B100-D94A-B69A-E91F4335617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89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5" Type="http://schemas.microsoft.com/office/2007/relationships/hdphoto" Target="../media/hdphoto7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Relationship Id="rId1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4842235"/>
          </a:xfrm>
          <a:prstGeom prst="rect">
            <a:avLst/>
          </a:prstGeom>
          <a:solidFill>
            <a:srgbClr val="D25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4833757"/>
            <a:ext cx="7562850" cy="134540"/>
          </a:xfrm>
          <a:prstGeom prst="rect">
            <a:avLst/>
          </a:prstGeom>
          <a:solidFill>
            <a:srgbClr val="AD8F6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4968297"/>
            <a:ext cx="7562850" cy="162202"/>
          </a:xfrm>
          <a:prstGeom prst="rect">
            <a:avLst/>
          </a:prstGeom>
          <a:solidFill>
            <a:srgbClr val="D0C0A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1841596" y="0"/>
            <a:ext cx="3038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Marco</a:t>
            </a:r>
            <a:r>
              <a:rPr lang="fr-FR" sz="3600" b="1" dirty="0">
                <a:solidFill>
                  <a:schemeClr val="bg1"/>
                </a:solidFill>
              </a:rPr>
              <a:t> </a:t>
            </a:r>
            <a:r>
              <a:rPr lang="fr-FR" sz="3600" b="1" dirty="0">
                <a:solidFill>
                  <a:srgbClr val="10253F"/>
                </a:solidFill>
              </a:rPr>
              <a:t>SANTOS</a:t>
            </a:r>
          </a:p>
        </p:txBody>
      </p:sp>
      <p:sp>
        <p:nvSpPr>
          <p:cNvPr id="8" name="Rectangle 7"/>
          <p:cNvSpPr/>
          <p:nvPr/>
        </p:nvSpPr>
        <p:spPr>
          <a:xfrm>
            <a:off x="318896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9" name="Group 111"/>
          <p:cNvGrpSpPr/>
          <p:nvPr/>
        </p:nvGrpSpPr>
        <p:grpSpPr>
          <a:xfrm>
            <a:off x="1841596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0" name="Rectangle 9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4"/>
          <p:cNvGrpSpPr/>
          <p:nvPr/>
        </p:nvGrpSpPr>
        <p:grpSpPr>
          <a:xfrm>
            <a:off x="1841596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" name="Rectangle 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17"/>
          <p:cNvGrpSpPr/>
          <p:nvPr/>
        </p:nvGrpSpPr>
        <p:grpSpPr>
          <a:xfrm>
            <a:off x="1841596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6" name="Rectangle 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20"/>
          <p:cNvGrpSpPr/>
          <p:nvPr/>
        </p:nvGrpSpPr>
        <p:grpSpPr>
          <a:xfrm>
            <a:off x="1841596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9" name="Rectangle 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123"/>
          <p:cNvGrpSpPr/>
          <p:nvPr/>
        </p:nvGrpSpPr>
        <p:grpSpPr>
          <a:xfrm>
            <a:off x="1841596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2" name="Rectangle 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3908475" y="336825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25" name="Group 104"/>
          <p:cNvGrpSpPr/>
          <p:nvPr/>
        </p:nvGrpSpPr>
        <p:grpSpPr>
          <a:xfrm>
            <a:off x="5573843" y="344645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6" name="Rectangle 2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Group 149"/>
          <p:cNvGrpSpPr/>
          <p:nvPr/>
        </p:nvGrpSpPr>
        <p:grpSpPr>
          <a:xfrm>
            <a:off x="5573843" y="367990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29" name="Rectangle 2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 159"/>
          <p:cNvGrpSpPr/>
          <p:nvPr/>
        </p:nvGrpSpPr>
        <p:grpSpPr>
          <a:xfrm>
            <a:off x="5573843" y="391336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2" name="Rectangle 3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162"/>
          <p:cNvGrpSpPr/>
          <p:nvPr/>
        </p:nvGrpSpPr>
        <p:grpSpPr>
          <a:xfrm>
            <a:off x="5573843" y="4146822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5" name="Rectangle 3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oup 171"/>
          <p:cNvGrpSpPr/>
          <p:nvPr/>
        </p:nvGrpSpPr>
        <p:grpSpPr>
          <a:xfrm>
            <a:off x="5573843" y="438028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38" name="Rectangle 37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328296" y="2998922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FF"/>
                </a:solidFill>
              </a:rPr>
              <a:t>Habilidades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3908475" y="2998922"/>
            <a:ext cx="1509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FF"/>
                </a:solidFill>
              </a:rPr>
              <a:t>Personalidade</a:t>
            </a:r>
          </a:p>
        </p:txBody>
      </p:sp>
      <p:cxnSp>
        <p:nvCxnSpPr>
          <p:cNvPr id="43" name="Connecteur droit 42"/>
          <p:cNvCxnSpPr/>
          <p:nvPr/>
        </p:nvCxnSpPr>
        <p:spPr>
          <a:xfrm>
            <a:off x="2205733" y="3245018"/>
            <a:ext cx="1351350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365493" y="3245018"/>
            <a:ext cx="1923837" cy="0"/>
          </a:xfrm>
          <a:prstGeom prst="line">
            <a:avLst/>
          </a:prstGeom>
          <a:ln w="12700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Oval 16"/>
          <p:cNvSpPr/>
          <p:nvPr/>
        </p:nvSpPr>
        <p:spPr>
          <a:xfrm>
            <a:off x="227632" y="800371"/>
            <a:ext cx="1314254" cy="128331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200" dirty="0">
                <a:solidFill>
                  <a:schemeClr val="tx1"/>
                </a:solidFill>
              </a:rPr>
              <a:t>SUA FOTO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841595" y="1368385"/>
            <a:ext cx="5066515" cy="579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722619" y="882128"/>
            <a:ext cx="1942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FFFF"/>
                </a:solidFill>
              </a:rPr>
              <a:t>Cargo prentendido</a:t>
            </a:r>
          </a:p>
        </p:txBody>
      </p:sp>
      <p:grpSp>
        <p:nvGrpSpPr>
          <p:cNvPr id="50" name="Group 3"/>
          <p:cNvGrpSpPr/>
          <p:nvPr/>
        </p:nvGrpSpPr>
        <p:grpSpPr>
          <a:xfrm>
            <a:off x="227632" y="2233669"/>
            <a:ext cx="7069125" cy="498351"/>
            <a:chOff x="187809" y="2642164"/>
            <a:chExt cx="6410290" cy="461713"/>
          </a:xfrm>
        </p:grpSpPr>
        <p:pic>
          <p:nvPicPr>
            <p:cNvPr id="51" name="Picture 3" descr="C:\Users\ikkinallego\Downloads\location7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809" y="2720231"/>
              <a:ext cx="305578" cy="30557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Rectangle 51"/>
            <p:cNvSpPr/>
            <p:nvPr/>
          </p:nvSpPr>
          <p:spPr>
            <a:xfrm>
              <a:off x="499379" y="2796076"/>
              <a:ext cx="2624820" cy="156832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RUA/AVENIDA  ... SÃO PAULO – SP</a:t>
              </a:r>
            </a:p>
          </p:txBody>
        </p:sp>
        <p:pic>
          <p:nvPicPr>
            <p:cNvPr id="53" name="Picture 4" descr="C:\Users\ikkinallego\Downloads\telephone5.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7677" y="2715719"/>
              <a:ext cx="314603" cy="31460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Rectangle 53"/>
            <p:cNvSpPr/>
            <p:nvPr/>
          </p:nvSpPr>
          <p:spPr>
            <a:xfrm>
              <a:off x="3551805" y="2749910"/>
              <a:ext cx="1165208" cy="2423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rgbClr val="FFFFFF"/>
                  </a:solidFill>
                  <a:latin typeface="Arial" pitchFamily="34" charset="0"/>
                  <a:cs typeface="Arial" pitchFamily="34" charset="0"/>
                </a:rPr>
                <a:t>(01) 0203-0405</a:t>
              </a:r>
            </a:p>
          </p:txBody>
        </p:sp>
        <p:pic>
          <p:nvPicPr>
            <p:cNvPr id="55" name="Picture 5" descr="C:\Users\ikkinallego\Downloads\email5 (1).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0758" y="2642164"/>
              <a:ext cx="461713" cy="4617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Rectangle 55"/>
            <p:cNvSpPr/>
            <p:nvPr/>
          </p:nvSpPr>
          <p:spPr>
            <a:xfrm>
              <a:off x="5428586" y="2749910"/>
              <a:ext cx="1169513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1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mail@mail.com</a:t>
              </a:r>
            </a:p>
          </p:txBody>
        </p:sp>
      </p:grpSp>
      <p:sp>
        <p:nvSpPr>
          <p:cNvPr id="57" name="Rectangle 56"/>
          <p:cNvSpPr/>
          <p:nvPr/>
        </p:nvSpPr>
        <p:spPr>
          <a:xfrm>
            <a:off x="379669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8" name="Rectangle 57"/>
          <p:cNvSpPr/>
          <p:nvPr/>
        </p:nvSpPr>
        <p:spPr>
          <a:xfrm>
            <a:off x="132051" y="5228646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59" name="Rectangle 58"/>
          <p:cNvSpPr/>
          <p:nvPr/>
        </p:nvSpPr>
        <p:spPr>
          <a:xfrm>
            <a:off x="670099" y="5235195"/>
            <a:ext cx="148348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pic>
        <p:nvPicPr>
          <p:cNvPr id="60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2" y="5228646"/>
            <a:ext cx="385318" cy="3771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Rectangle 60"/>
          <p:cNvSpPr/>
          <p:nvPr/>
        </p:nvSpPr>
        <p:spPr>
          <a:xfrm>
            <a:off x="132051" y="5748653"/>
            <a:ext cx="3397279" cy="3239863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fr-FR" sz="1200" dirty="0">
                <a:effectLst/>
                <a:cs typeface="Calibri"/>
              </a:rPr>
              <a:t>CURSO| 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dirty="0">
                <a:cs typeface="Calibri"/>
              </a:rPr>
              <a:t>CURSO| 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fr-FR" sz="1200" dirty="0">
              <a:effectLst/>
              <a:cs typeface="Calibri"/>
            </a:endParaRPr>
          </a:p>
          <a:p>
            <a:r>
              <a:rPr lang="fr-FR" sz="1200" dirty="0">
                <a:cs typeface="Calibri"/>
              </a:rPr>
              <a:t>CURSO| 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fr-FR" sz="1200" dirty="0">
              <a:cs typeface="Calibri"/>
            </a:endParaRPr>
          </a:p>
          <a:p>
            <a:r>
              <a:rPr lang="fr-FR" sz="1200" dirty="0">
                <a:cs typeface="Calibri"/>
              </a:rPr>
              <a:t>CURSO| 2000 – 2003</a:t>
            </a:r>
          </a:p>
          <a:p>
            <a:r>
              <a:rPr lang="pt-BR" sz="1200" dirty="0">
                <a:cs typeface="Calibri"/>
              </a:rPr>
              <a:t>Descrever as características do curso: instituição, diploma obtido, etc.</a:t>
            </a:r>
          </a:p>
          <a:p>
            <a:endParaRPr lang="fr-FR" sz="1200" dirty="0">
              <a:effectLst/>
              <a:cs typeface="Calibri"/>
            </a:endParaRPr>
          </a:p>
          <a:p>
            <a:endParaRPr lang="fr-FR" sz="1200" dirty="0">
              <a:effectLst/>
              <a:cs typeface="Calibri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192647" y="5235195"/>
            <a:ext cx="168065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pic>
        <p:nvPicPr>
          <p:cNvPr id="63" name="Picture 3" descr="C:\Users\ikkinallego\Downloads\boc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622" y="5250488"/>
            <a:ext cx="334025" cy="32692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Text Box 189"/>
          <p:cNvSpPr txBox="1"/>
          <p:nvPr/>
        </p:nvSpPr>
        <p:spPr>
          <a:xfrm>
            <a:off x="3654565" y="5769891"/>
            <a:ext cx="3824254" cy="281912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NOME DA EMPRESA | 2000 – 2003 - Cargo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NOME DA EMPRESA | 2000 – 2003 - Cargo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200" dirty="0">
              <a:solidFill>
                <a:srgbClr val="000000"/>
              </a:solidFill>
              <a:latin typeface="Arial"/>
              <a:ea typeface="Calibri"/>
              <a:cs typeface="Times New Roman"/>
            </a:endParaRPr>
          </a:p>
          <a:p>
            <a:r>
              <a:rPr lang="en-US" sz="1200" dirty="0">
                <a:solidFill>
                  <a:srgbClr val="000000"/>
                </a:solidFill>
                <a:cs typeface="Calibri"/>
              </a:rPr>
              <a:t>NOME DA EMPRESA | 2000 – 2003 - Cargo</a:t>
            </a:r>
            <a:endParaRPr lang="fr-FR" sz="1200" dirty="0">
              <a:solidFill>
                <a:srgbClr val="000000"/>
              </a:solidFill>
              <a:cs typeface="Calibri"/>
            </a:endParaRPr>
          </a:p>
          <a:p>
            <a:r>
              <a:rPr lang="pt-BR" sz="1200" dirty="0">
                <a:solidFill>
                  <a:srgbClr val="000000"/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r>
              <a:rPr lang="fr-FR" sz="1200" dirty="0">
                <a:solidFill>
                  <a:srgbClr val="000000"/>
                </a:solidFill>
                <a:cs typeface="Calibri"/>
              </a:rPr>
              <a:t> </a:t>
            </a:r>
            <a:endParaRPr lang="fr-FR" sz="1200" dirty="0">
              <a:solidFill>
                <a:srgbClr val="000000"/>
              </a:solidFill>
              <a:ea typeface="Calibri"/>
              <a:cs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74136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1" name="Rectangle 70"/>
          <p:cNvSpPr/>
          <p:nvPr/>
        </p:nvSpPr>
        <p:spPr>
          <a:xfrm>
            <a:off x="115533" y="8927000"/>
            <a:ext cx="3512010" cy="37713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2" name="Rectangle 71"/>
          <p:cNvSpPr/>
          <p:nvPr/>
        </p:nvSpPr>
        <p:spPr>
          <a:xfrm>
            <a:off x="653580" y="8932856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REALIZAÇÕES</a:t>
            </a:r>
          </a:p>
        </p:txBody>
      </p:sp>
      <p:pic>
        <p:nvPicPr>
          <p:cNvPr id="73" name="Picture 2" descr="C:\Users\ikkinallego\Downloads\award52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00" y="8943156"/>
            <a:ext cx="352306" cy="3448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Text Box 189"/>
          <p:cNvSpPr txBox="1"/>
          <p:nvPr/>
        </p:nvSpPr>
        <p:spPr>
          <a:xfrm>
            <a:off x="99015" y="9443421"/>
            <a:ext cx="3528528" cy="105535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176128" y="8916700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sp>
        <p:nvSpPr>
          <p:cNvPr id="76" name="Text Box 189"/>
          <p:cNvSpPr txBox="1"/>
          <p:nvPr/>
        </p:nvSpPr>
        <p:spPr>
          <a:xfrm>
            <a:off x="3741363" y="9443422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77" name="Picture 2" descr="C:\Users\ikkinallego\Downloads\talk13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86" y="8947013"/>
            <a:ext cx="358885" cy="3512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6592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3665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448</Words>
  <Application>Microsoft Macintosh PowerPoint</Application>
  <PresentationFormat>Personnalisé</PresentationFormat>
  <Paragraphs>79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37</dc:title>
  <dc:subject/>
  <dc:creator>https://www.exemplodecv.com</dc:creator>
  <cp:keywords/>
  <dc:description/>
  <cp:lastModifiedBy>Axel Maille</cp:lastModifiedBy>
  <cp:revision>14</cp:revision>
  <dcterms:created xsi:type="dcterms:W3CDTF">2015-07-05T11:10:52Z</dcterms:created>
  <dcterms:modified xsi:type="dcterms:W3CDTF">2020-12-28T11:50:27Z</dcterms:modified>
  <cp:category/>
</cp:coreProperties>
</file>