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4C3C1B-DEB9-EC49-87C5-A75905783C4B}" v="2" dt="2020-08-02T22:48:16.5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517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2936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DD4C3C1B-DEB9-EC49-87C5-A75905783C4B}"/>
    <pc:docChg chg="modSld">
      <pc:chgData name="Axel Maille" userId="065ad68c099279a8" providerId="LiveId" clId="{DD4C3C1B-DEB9-EC49-87C5-A75905783C4B}" dt="2020-08-02T22:48:21.872" v="22" actId="20577"/>
      <pc:docMkLst>
        <pc:docMk/>
      </pc:docMkLst>
      <pc:sldChg chg="modSp mod">
        <pc:chgData name="Axel Maille" userId="065ad68c099279a8" providerId="LiveId" clId="{DD4C3C1B-DEB9-EC49-87C5-A75905783C4B}" dt="2020-08-02T22:48:21.872" v="22" actId="20577"/>
        <pc:sldMkLst>
          <pc:docMk/>
          <pc:sldMk cId="267470002" sldId="256"/>
        </pc:sldMkLst>
        <pc:spChg chg="mod">
          <ac:chgData name="Axel Maille" userId="065ad68c099279a8" providerId="LiveId" clId="{DD4C3C1B-DEB9-EC49-87C5-A75905783C4B}" dt="2020-07-21T12:28:24.621" v="10" actId="20577"/>
          <ac:spMkLst>
            <pc:docMk/>
            <pc:sldMk cId="267470002" sldId="256"/>
            <ac:spMk id="9" creationId="{00000000-0000-0000-0000-000000000000}"/>
          </ac:spMkLst>
        </pc:spChg>
        <pc:spChg chg="mod">
          <ac:chgData name="Axel Maille" userId="065ad68c099279a8" providerId="LiveId" clId="{DD4C3C1B-DEB9-EC49-87C5-A75905783C4B}" dt="2020-08-02T22:48:21.872" v="22" actId="20577"/>
          <ac:spMkLst>
            <pc:docMk/>
            <pc:sldMk cId="267470002" sldId="256"/>
            <ac:spMk id="16" creationId="{00000000-0000-0000-0000-000000000000}"/>
          </ac:spMkLst>
        </pc:spChg>
        <pc:graphicFrameChg chg="mod modGraphic">
          <ac:chgData name="Axel Maille" userId="065ad68c099279a8" providerId="LiveId" clId="{DD4C3C1B-DEB9-EC49-87C5-A75905783C4B}" dt="2020-07-21T12:28:30.544" v="12" actId="20577"/>
          <ac:graphicFrameMkLst>
            <pc:docMk/>
            <pc:sldMk cId="267470002" sldId="256"/>
            <ac:graphicFrameMk id="11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9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71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1416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12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3006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92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7773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1559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511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35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82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380CF-89D1-D146-AE5E-7BD04DC90C1D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83F88-2312-2643-A433-4FDE9D913C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1019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62850" cy="106886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0" y="374469"/>
            <a:ext cx="7562850" cy="3077155"/>
          </a:xfrm>
          <a:prstGeom prst="rect">
            <a:avLst/>
          </a:prstGeom>
          <a:solidFill>
            <a:srgbClr val="4F81B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335098" y="374469"/>
            <a:ext cx="51775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Marco </a:t>
            </a:r>
            <a:r>
              <a:rPr lang="en-US" sz="5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SANTOS</a:t>
            </a:r>
            <a:endParaRPr lang="fr-FR" sz="5400" dirty="0"/>
          </a:p>
        </p:txBody>
      </p:sp>
      <p:sp>
        <p:nvSpPr>
          <p:cNvPr id="10" name="Oval 16"/>
          <p:cNvSpPr/>
          <p:nvPr/>
        </p:nvSpPr>
        <p:spPr>
          <a:xfrm>
            <a:off x="227632" y="1520722"/>
            <a:ext cx="1314254" cy="128331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200" dirty="0">
                <a:solidFill>
                  <a:srgbClr val="7F7F7F"/>
                </a:solidFill>
              </a:rPr>
              <a:t>SUA FOTO</a:t>
            </a: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004146"/>
              </p:ext>
            </p:extLst>
          </p:nvPr>
        </p:nvGraphicFramePr>
        <p:xfrm>
          <a:off x="1976448" y="1468595"/>
          <a:ext cx="5454660" cy="18542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009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9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5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b="1" dirty="0">
                          <a:solidFill>
                            <a:srgbClr val="FFFFFF"/>
                          </a:solidFill>
                        </a:rPr>
                        <a:t>Habilidades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1" dirty="0">
                          <a:solidFill>
                            <a:srgbClr val="FFFFFF"/>
                          </a:solidFill>
                        </a:rPr>
                        <a:t>Personalidade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1" dirty="0" err="1">
                          <a:solidFill>
                            <a:srgbClr val="FFFFFF"/>
                          </a:solidFill>
                        </a:rPr>
                        <a:t>Línguas</a:t>
                      </a:r>
                      <a:endParaRPr lang="fr-FR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Windows 8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Responsável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Inglês</a:t>
                      </a: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Photoshop 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Criativo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Alemão</a:t>
                      </a: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PHP / HTML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Líder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Espanhol</a:t>
                      </a: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Software</a:t>
                      </a:r>
                      <a:r>
                        <a:rPr lang="fr-FR" sz="1600" b="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fr-FR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GCR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fr-FR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Independente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Text Box 189"/>
          <p:cNvSpPr txBox="1"/>
          <p:nvPr/>
        </p:nvSpPr>
        <p:spPr>
          <a:xfrm>
            <a:off x="227632" y="4146862"/>
            <a:ext cx="3824254" cy="462872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b="1" dirty="0">
                <a:solidFill>
                  <a:srgbClr val="10253F"/>
                </a:solidFill>
                <a:cs typeface="Calibri"/>
              </a:rPr>
              <a:t>NOME DA EMPRESA </a:t>
            </a:r>
            <a:r>
              <a:rPr lang="en-US" sz="1200" dirty="0">
                <a:solidFill>
                  <a:srgbClr val="000000"/>
                </a:solidFill>
                <a:cs typeface="Calibri"/>
              </a:rPr>
              <a:t>| </a:t>
            </a:r>
            <a:r>
              <a:rPr lang="en-US" sz="1200" b="1" dirty="0">
                <a:solidFill>
                  <a:schemeClr val="bg1"/>
                </a:solidFill>
                <a:cs typeface="Calibri"/>
              </a:rPr>
              <a:t>2000 – 2003 </a:t>
            </a:r>
          </a:p>
          <a:p>
            <a:r>
              <a:rPr lang="pt-BR" sz="12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Cargo</a:t>
            </a:r>
            <a:endParaRPr lang="fr-FR" sz="1200" b="1" dirty="0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  <a:p>
            <a:r>
              <a:rPr lang="pt-BR" sz="1200" dirty="0">
                <a:solidFill>
                  <a:srgbClr val="000000"/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2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r>
              <a:rPr lang="en-US" sz="1200" b="1" dirty="0">
                <a:solidFill>
                  <a:srgbClr val="10253F"/>
                </a:solidFill>
                <a:cs typeface="Calibri"/>
              </a:rPr>
              <a:t>NOME DA EMPRESA </a:t>
            </a:r>
            <a:r>
              <a:rPr lang="en-US" sz="1200" dirty="0">
                <a:solidFill>
                  <a:srgbClr val="000000"/>
                </a:solidFill>
                <a:cs typeface="Calibri"/>
              </a:rPr>
              <a:t>| </a:t>
            </a:r>
            <a:r>
              <a:rPr lang="en-US" sz="1200" b="1" dirty="0">
                <a:solidFill>
                  <a:schemeClr val="bg1"/>
                </a:solidFill>
                <a:cs typeface="Calibri"/>
              </a:rPr>
              <a:t>2000 – 2003 </a:t>
            </a:r>
          </a:p>
          <a:p>
            <a:r>
              <a:rPr lang="pt-BR" sz="12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Cargo</a:t>
            </a:r>
            <a:endParaRPr lang="fr-FR" sz="1200" b="1" dirty="0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  <a:p>
            <a:r>
              <a:rPr lang="pt-BR" sz="1200" dirty="0">
                <a:solidFill>
                  <a:srgbClr val="000000"/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pt-BR" sz="1200" dirty="0">
              <a:solidFill>
                <a:srgbClr val="000000"/>
              </a:solidFill>
              <a:cs typeface="Calibri"/>
            </a:endParaRPr>
          </a:p>
          <a:p>
            <a:r>
              <a:rPr lang="en-US" sz="1200" b="1" dirty="0">
                <a:solidFill>
                  <a:srgbClr val="10253F"/>
                </a:solidFill>
                <a:cs typeface="Calibri"/>
              </a:rPr>
              <a:t>NOME DA EMPRESA </a:t>
            </a:r>
            <a:r>
              <a:rPr lang="en-US" sz="1200" dirty="0">
                <a:solidFill>
                  <a:srgbClr val="000000"/>
                </a:solidFill>
                <a:cs typeface="Calibri"/>
              </a:rPr>
              <a:t>| </a:t>
            </a:r>
            <a:r>
              <a:rPr lang="en-US" sz="1200" b="1" dirty="0">
                <a:solidFill>
                  <a:schemeClr val="bg1"/>
                </a:solidFill>
                <a:cs typeface="Calibri"/>
              </a:rPr>
              <a:t>2000 – 2003 </a:t>
            </a:r>
          </a:p>
          <a:p>
            <a:r>
              <a:rPr lang="pt-BR" sz="12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Cargo</a:t>
            </a:r>
            <a:endParaRPr lang="fr-FR" sz="1200" b="1" dirty="0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  <a:p>
            <a:r>
              <a:rPr lang="pt-BR" sz="1200" dirty="0">
                <a:solidFill>
                  <a:srgbClr val="000000"/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2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r>
              <a:rPr lang="en-US" sz="1200" b="1" dirty="0">
                <a:solidFill>
                  <a:srgbClr val="10253F"/>
                </a:solidFill>
                <a:cs typeface="Calibri"/>
              </a:rPr>
              <a:t>NOME DA EMPRESA </a:t>
            </a:r>
            <a:r>
              <a:rPr lang="en-US" sz="1200" dirty="0">
                <a:solidFill>
                  <a:srgbClr val="000000"/>
                </a:solidFill>
                <a:cs typeface="Calibri"/>
              </a:rPr>
              <a:t>| </a:t>
            </a:r>
            <a:r>
              <a:rPr lang="en-US" sz="1200" b="1" dirty="0">
                <a:solidFill>
                  <a:schemeClr val="bg1"/>
                </a:solidFill>
                <a:cs typeface="Calibri"/>
              </a:rPr>
              <a:t>2000 – 2003 </a:t>
            </a:r>
          </a:p>
          <a:p>
            <a:r>
              <a:rPr lang="pt-BR" sz="12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Cargo</a:t>
            </a:r>
            <a:endParaRPr lang="fr-FR" sz="1200" b="1" dirty="0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  <a:p>
            <a:r>
              <a:rPr lang="pt-BR" sz="1200" dirty="0">
                <a:solidFill>
                  <a:srgbClr val="000000"/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200" dirty="0">
              <a:solidFill>
                <a:srgbClr val="000000"/>
              </a:solidFill>
              <a:cs typeface="Calibri"/>
            </a:endParaRPr>
          </a:p>
          <a:p>
            <a:r>
              <a:rPr lang="fr-FR" sz="1200" dirty="0">
                <a:solidFill>
                  <a:srgbClr val="000000"/>
                </a:solidFill>
                <a:cs typeface="Calibri"/>
              </a:rPr>
              <a:t> </a:t>
            </a:r>
            <a:endParaRPr lang="fr-FR" sz="1200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36383" y="3744495"/>
            <a:ext cx="1436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10253F"/>
                </a:solidFill>
              </a:rPr>
              <a:t>EXPERIÊNCIA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165571" y="4146862"/>
            <a:ext cx="3397279" cy="287053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fr-FR" sz="1200" b="1" dirty="0">
                <a:solidFill>
                  <a:srgbClr val="10253F"/>
                </a:solidFill>
                <a:effectLst/>
                <a:cs typeface="Calibri"/>
              </a:rPr>
              <a:t>CURSO</a:t>
            </a:r>
            <a:r>
              <a:rPr lang="fr-FR" sz="1200" b="1" dirty="0">
                <a:effectLst/>
                <a:cs typeface="Calibri"/>
              </a:rPr>
              <a:t>| </a:t>
            </a:r>
            <a:r>
              <a:rPr lang="fr-FR" sz="1200" b="1" dirty="0">
                <a:solidFill>
                  <a:schemeClr val="bg1"/>
                </a:solidFill>
                <a:effectLst/>
                <a:cs typeface="Calibri"/>
              </a:rPr>
              <a:t>2000 – 2003</a:t>
            </a:r>
          </a:p>
          <a:p>
            <a:r>
              <a:rPr lang="pt-BR" sz="1200" dirty="0">
                <a:cs typeface="Calibri"/>
              </a:rPr>
              <a:t>Descrever as características do curso: instituição, diploma obtido, etc.</a:t>
            </a:r>
          </a:p>
          <a:p>
            <a:endParaRPr lang="fr-FR" sz="1200" dirty="0">
              <a:effectLst/>
              <a:cs typeface="Calibri"/>
            </a:endParaRPr>
          </a:p>
          <a:p>
            <a:r>
              <a:rPr lang="fr-FR" sz="1200" b="1" dirty="0">
                <a:solidFill>
                  <a:srgbClr val="10253F"/>
                </a:solidFill>
                <a:cs typeface="Calibri"/>
              </a:rPr>
              <a:t>CURSO</a:t>
            </a:r>
            <a:r>
              <a:rPr lang="fr-FR" sz="1200" b="1" dirty="0">
                <a:cs typeface="Calibri"/>
              </a:rPr>
              <a:t>| </a:t>
            </a:r>
            <a:r>
              <a:rPr lang="fr-FR" sz="1200" b="1" dirty="0">
                <a:solidFill>
                  <a:schemeClr val="bg1"/>
                </a:solidFill>
                <a:cs typeface="Calibri"/>
              </a:rPr>
              <a:t>2000 – 2003</a:t>
            </a:r>
          </a:p>
          <a:p>
            <a:r>
              <a:rPr lang="pt-BR" sz="1200" dirty="0">
                <a:cs typeface="Calibri"/>
              </a:rPr>
              <a:t>Descrever as características do curso: instituição, diploma obtido, etc.</a:t>
            </a:r>
          </a:p>
          <a:p>
            <a:endParaRPr lang="fr-FR" sz="1200" dirty="0">
              <a:effectLst/>
              <a:cs typeface="Calibri"/>
            </a:endParaRPr>
          </a:p>
          <a:p>
            <a:r>
              <a:rPr lang="fr-FR" sz="1200" b="1" dirty="0">
                <a:solidFill>
                  <a:srgbClr val="10253F"/>
                </a:solidFill>
                <a:cs typeface="Calibri"/>
              </a:rPr>
              <a:t>CURSO</a:t>
            </a:r>
            <a:r>
              <a:rPr lang="fr-FR" sz="1200" b="1" dirty="0">
                <a:cs typeface="Calibri"/>
              </a:rPr>
              <a:t>| </a:t>
            </a:r>
            <a:r>
              <a:rPr lang="fr-FR" sz="1200" b="1" dirty="0">
                <a:solidFill>
                  <a:schemeClr val="bg1"/>
                </a:solidFill>
                <a:cs typeface="Calibri"/>
              </a:rPr>
              <a:t>2000 – 2003</a:t>
            </a:r>
          </a:p>
          <a:p>
            <a:r>
              <a:rPr lang="pt-BR" sz="1200" dirty="0">
                <a:cs typeface="Calibri"/>
              </a:rPr>
              <a:t>Descrever as características do curso: instituição, diploma obtido, etc.</a:t>
            </a:r>
          </a:p>
          <a:p>
            <a:endParaRPr lang="pt-BR" sz="1200" dirty="0">
              <a:cs typeface="Calibri"/>
            </a:endParaRPr>
          </a:p>
          <a:p>
            <a:r>
              <a:rPr lang="fr-FR" sz="1200" b="1" dirty="0">
                <a:solidFill>
                  <a:srgbClr val="10253F"/>
                </a:solidFill>
                <a:cs typeface="Calibri"/>
              </a:rPr>
              <a:t>CURSO</a:t>
            </a:r>
            <a:r>
              <a:rPr lang="fr-FR" sz="1200" b="1" dirty="0">
                <a:cs typeface="Calibri"/>
              </a:rPr>
              <a:t>| </a:t>
            </a:r>
            <a:r>
              <a:rPr lang="fr-FR" sz="1200" b="1" dirty="0">
                <a:solidFill>
                  <a:schemeClr val="bg1"/>
                </a:solidFill>
                <a:cs typeface="Calibri"/>
              </a:rPr>
              <a:t>2000 – 2003</a:t>
            </a:r>
          </a:p>
          <a:p>
            <a:r>
              <a:rPr lang="pt-BR" sz="1200" dirty="0">
                <a:cs typeface="Calibri"/>
              </a:rPr>
              <a:t>Descrever as características do curso: instituição, diploma obtido, etc.</a:t>
            </a:r>
            <a:endParaRPr lang="fr-FR" sz="1200" dirty="0">
              <a:effectLst/>
              <a:cs typeface="Calibri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177328" y="3749641"/>
            <a:ext cx="1326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10253F"/>
                </a:solidFill>
              </a:rPr>
              <a:t>FORMAÇÃO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4179283" y="7190104"/>
            <a:ext cx="1016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/>
              <a:t>LINGUAS</a:t>
            </a:r>
            <a:endParaRPr lang="fr-FR" b="1" dirty="0">
              <a:solidFill>
                <a:srgbClr val="10253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79283" y="7571391"/>
            <a:ext cx="3149278" cy="654540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pt-BR" sz="1200" dirty="0">
                <a:solidFill>
                  <a:srgbClr val="10253F"/>
                </a:solidFill>
                <a:cs typeface="Calibri"/>
              </a:rPr>
              <a:t>Inglês : leitura, escrita, conversação</a:t>
            </a:r>
          </a:p>
          <a:p>
            <a:r>
              <a:rPr lang="pt-BR" sz="1200" dirty="0">
                <a:solidFill>
                  <a:srgbClr val="10253F"/>
                </a:solidFill>
                <a:cs typeface="Calibri"/>
              </a:rPr>
              <a:t>Alemão : leitura, escrita, conversação </a:t>
            </a:r>
          </a:p>
          <a:p>
            <a:r>
              <a:rPr lang="pt-BR" sz="1200" dirty="0">
                <a:solidFill>
                  <a:srgbClr val="10253F"/>
                </a:solidFill>
                <a:cs typeface="Calibri"/>
              </a:rPr>
              <a:t>Italiano: leitura, escrita, conversação</a:t>
            </a:r>
          </a:p>
        </p:txBody>
      </p:sp>
      <p:grpSp>
        <p:nvGrpSpPr>
          <p:cNvPr id="18" name="Group 3"/>
          <p:cNvGrpSpPr/>
          <p:nvPr/>
        </p:nvGrpSpPr>
        <p:grpSpPr>
          <a:xfrm>
            <a:off x="222518" y="10011451"/>
            <a:ext cx="7069125" cy="498351"/>
            <a:chOff x="187809" y="2642164"/>
            <a:chExt cx="6410290" cy="461713"/>
          </a:xfrm>
        </p:grpSpPr>
        <p:pic>
          <p:nvPicPr>
            <p:cNvPr id="19" name="Picture 3" descr="C:\Users\ikkinallego\Downloads\location76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809" y="2720231"/>
              <a:ext cx="305578" cy="30557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Rectangle 19"/>
            <p:cNvSpPr/>
            <p:nvPr/>
          </p:nvSpPr>
          <p:spPr>
            <a:xfrm>
              <a:off x="499379" y="2796076"/>
              <a:ext cx="2624820" cy="171090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en-PH" sz="12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RUA/AVENIDA … SÃO PAULO – SP </a:t>
              </a:r>
            </a:p>
          </p:txBody>
        </p:sp>
        <p:pic>
          <p:nvPicPr>
            <p:cNvPr id="21" name="Picture 4" descr="C:\Users\ikkinallego\Downloads\telephone5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0375" y="2715719"/>
              <a:ext cx="314603" cy="31460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Rectangle 21"/>
            <p:cNvSpPr/>
            <p:nvPr/>
          </p:nvSpPr>
          <p:spPr>
            <a:xfrm>
              <a:off x="3384978" y="2749910"/>
              <a:ext cx="1165208" cy="2566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2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(01) 0203-0405</a:t>
              </a:r>
            </a:p>
          </p:txBody>
        </p:sp>
        <p:pic>
          <p:nvPicPr>
            <p:cNvPr id="23" name="Picture 5" descr="C:\Users\ikkinallego\Downloads\email5 (1)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0758" y="2642164"/>
              <a:ext cx="461713" cy="46171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23"/>
            <p:cNvSpPr/>
            <p:nvPr/>
          </p:nvSpPr>
          <p:spPr>
            <a:xfrm>
              <a:off x="5428586" y="2749910"/>
              <a:ext cx="1169513" cy="2566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2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mail@mail.com</a:t>
              </a:r>
            </a:p>
          </p:txBody>
        </p:sp>
      </p:grpSp>
      <p:sp>
        <p:nvSpPr>
          <p:cNvPr id="26" name="Rectangle 25"/>
          <p:cNvSpPr/>
          <p:nvPr/>
        </p:nvSpPr>
        <p:spPr>
          <a:xfrm>
            <a:off x="0" y="8775591"/>
            <a:ext cx="7562850" cy="911750"/>
          </a:xfrm>
          <a:prstGeom prst="rect">
            <a:avLst/>
          </a:prstGeom>
          <a:solidFill>
            <a:srgbClr val="4F81B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510657" y="8856998"/>
            <a:ext cx="6571881" cy="73789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pt-BR" sz="1400" i="1" dirty="0">
                <a:solidFill>
                  <a:srgbClr val="FFFFFF"/>
                </a:solidFill>
                <a:latin typeface="Arial"/>
                <a:cs typeface="Arial"/>
              </a:rPr>
              <a:t>Descrever brevemente sua trajetória profissional, suas habilidades e competências chave para o cargo pretendido e seus objetivos de carreira. Esta é uma introdução à sua carta de apresentação.</a:t>
            </a:r>
          </a:p>
        </p:txBody>
      </p:sp>
    </p:spTree>
    <p:extLst>
      <p:ext uri="{BB962C8B-B14F-4D97-AF65-F5344CB8AC3E}">
        <p14:creationId xmlns:p14="http://schemas.microsoft.com/office/powerpoint/2010/main" val="267470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Querido</a:t>
            </a:r>
            <a:r>
              <a:rPr lang="fr-FR" b="1" dirty="0"/>
              <a:t> </a:t>
            </a:r>
            <a:r>
              <a:rPr lang="fr-FR" b="1" dirty="0" err="1"/>
              <a:t>candidato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Obrigado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baixar</a:t>
            </a:r>
            <a:r>
              <a:rPr lang="fr-FR" dirty="0"/>
              <a:t> este </a:t>
            </a:r>
            <a:r>
              <a:rPr lang="fr-FR" dirty="0" err="1"/>
              <a:t>modelo</a:t>
            </a:r>
            <a:r>
              <a:rPr lang="fr-FR" dirty="0"/>
              <a:t> de </a:t>
            </a:r>
            <a:r>
              <a:rPr lang="fr-FR" dirty="0" err="1"/>
              <a:t>nosso</a:t>
            </a:r>
            <a:r>
              <a:rPr lang="fr-FR" dirty="0"/>
              <a:t> site. </a:t>
            </a:r>
            <a:r>
              <a:rPr lang="fr-FR" dirty="0" err="1"/>
              <a:t>Esperamos</a:t>
            </a:r>
            <a:r>
              <a:rPr lang="fr-FR" dirty="0"/>
              <a:t> que </a:t>
            </a:r>
            <a:r>
              <a:rPr lang="fr-FR" dirty="0" err="1"/>
              <a:t>ajude</a:t>
            </a:r>
            <a:r>
              <a:rPr lang="fr-FR" dirty="0"/>
              <a:t> </a:t>
            </a:r>
            <a:r>
              <a:rPr lang="fr-FR" dirty="0" err="1"/>
              <a:t>você</a:t>
            </a:r>
            <a:r>
              <a:rPr lang="fr-FR" dirty="0"/>
              <a:t> a </a:t>
            </a:r>
            <a:r>
              <a:rPr lang="fr-FR" dirty="0" err="1"/>
              <a:t>mostrar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currículo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Reserve </a:t>
            </a:r>
            <a:r>
              <a:rPr lang="fr-FR" dirty="0" err="1"/>
              <a:t>um</a:t>
            </a:r>
            <a:r>
              <a:rPr lang="fr-FR" dirty="0"/>
              <a:t> tempo para </a:t>
            </a:r>
            <a:r>
              <a:rPr lang="fr-FR" dirty="0" err="1"/>
              <a:t>escrever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com </a:t>
            </a:r>
            <a:r>
              <a:rPr lang="fr-FR" dirty="0" err="1"/>
              <a:t>cuidado</a:t>
            </a:r>
            <a:r>
              <a:rPr lang="fr-FR" dirty="0"/>
              <a:t>, pois </a:t>
            </a:r>
            <a:r>
              <a:rPr lang="fr-FR" dirty="0" err="1"/>
              <a:t>ele</a:t>
            </a:r>
            <a:r>
              <a:rPr lang="fr-FR" dirty="0"/>
              <a:t> </a:t>
            </a:r>
            <a:r>
              <a:rPr lang="fr-FR" dirty="0" err="1"/>
              <a:t>descreve</a:t>
            </a:r>
            <a:r>
              <a:rPr lang="fr-FR" dirty="0"/>
              <a:t> sua </a:t>
            </a:r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e sua </a:t>
            </a:r>
            <a:r>
              <a:rPr lang="fr-FR" dirty="0" err="1"/>
              <a:t>personalidade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Lembre</a:t>
            </a:r>
            <a:r>
              <a:rPr lang="fr-FR" dirty="0"/>
              <a:t>-se de que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bom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personalizado</a:t>
            </a:r>
            <a:r>
              <a:rPr lang="fr-FR" dirty="0"/>
              <a:t>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 </a:t>
            </a:r>
            <a:r>
              <a:rPr lang="fr-FR" dirty="0" err="1"/>
              <a:t>precisar</a:t>
            </a:r>
            <a:r>
              <a:rPr lang="fr-FR" dirty="0"/>
              <a:t> de </a:t>
            </a:r>
            <a:r>
              <a:rPr lang="fr-FR" dirty="0" err="1"/>
              <a:t>outros</a:t>
            </a:r>
            <a:r>
              <a:rPr lang="fr-FR" dirty="0"/>
              <a:t> </a:t>
            </a:r>
            <a:r>
              <a:rPr lang="fr-FR" dirty="0" err="1"/>
              <a:t>modelos</a:t>
            </a:r>
            <a:r>
              <a:rPr lang="fr-FR" dirty="0"/>
              <a:t>, volte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nosso</a:t>
            </a:r>
            <a:r>
              <a:rPr lang="fr-FR" dirty="0"/>
              <a:t> site : </a:t>
            </a:r>
            <a:r>
              <a:rPr lang="fr-FR" dirty="0">
                <a:hlinkClick r:id="rId2"/>
              </a:rPr>
              <a:t>HTTPS://WWW.EXEMPLODECV.COM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Os </a:t>
            </a:r>
            <a:r>
              <a:rPr lang="fr-FR" dirty="0" err="1"/>
              <a:t>conteúdos</a:t>
            </a:r>
            <a:r>
              <a:rPr lang="fr-FR" dirty="0"/>
              <a:t> </a:t>
            </a:r>
            <a:r>
              <a:rPr lang="fr-FR" dirty="0" err="1"/>
              <a:t>publicados</a:t>
            </a:r>
            <a:r>
              <a:rPr lang="fr-FR" dirty="0"/>
              <a:t> no </a:t>
            </a:r>
            <a:r>
              <a:rPr lang="fr-FR" dirty="0" err="1"/>
              <a:t>nosso</a:t>
            </a:r>
            <a:r>
              <a:rPr lang="fr-FR" dirty="0"/>
              <a:t> site (</a:t>
            </a:r>
            <a:r>
              <a:rPr lang="fr-FR" dirty="0" err="1"/>
              <a:t>modelos</a:t>
            </a:r>
            <a:r>
              <a:rPr lang="fr-FR" dirty="0"/>
              <a:t> de CV, </a:t>
            </a:r>
            <a:r>
              <a:rPr lang="fr-FR" dirty="0" err="1"/>
              <a:t>modelos</a:t>
            </a:r>
            <a:r>
              <a:rPr lang="fr-FR" dirty="0"/>
              <a:t> de cartas, </a:t>
            </a:r>
            <a:r>
              <a:rPr lang="fr-FR" dirty="0" err="1"/>
              <a:t>artigos</a:t>
            </a:r>
            <a:r>
              <a:rPr lang="fr-FR" dirty="0"/>
              <a:t>, etc.) </a:t>
            </a:r>
            <a:r>
              <a:rPr lang="fr-FR" dirty="0" err="1"/>
              <a:t>são</a:t>
            </a:r>
            <a:r>
              <a:rPr lang="fr-FR" dirty="0"/>
              <a:t> </a:t>
            </a:r>
            <a:r>
              <a:rPr lang="fr-FR" dirty="0" err="1"/>
              <a:t>propriedade</a:t>
            </a:r>
            <a:r>
              <a:rPr lang="fr-FR" dirty="0"/>
              <a:t> da </a:t>
            </a:r>
            <a:r>
              <a:rPr lang="fr-FR" dirty="0" err="1"/>
              <a:t>EXEMPLODECV.com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</a:t>
            </a:r>
            <a:r>
              <a:rPr lang="fr-FR" dirty="0" err="1"/>
              <a:t>distribuir</a:t>
            </a:r>
            <a:r>
              <a:rPr lang="fr-FR" dirty="0"/>
              <a:t>, </a:t>
            </a:r>
            <a:r>
              <a:rPr lang="fr-FR" dirty="0" err="1"/>
              <a:t>publicar</a:t>
            </a:r>
            <a:r>
              <a:rPr lang="fr-FR" dirty="0"/>
              <a:t> ou </a:t>
            </a:r>
            <a:r>
              <a:rPr lang="fr-FR" dirty="0" err="1"/>
              <a:t>redistribuí</a:t>
            </a:r>
            <a:r>
              <a:rPr lang="fr-FR" dirty="0"/>
              <a:t>-los </a:t>
            </a:r>
            <a:r>
              <a:rPr lang="fr-FR" dirty="0" err="1"/>
              <a:t>sem</a:t>
            </a:r>
            <a:r>
              <a:rPr lang="fr-FR" dirty="0"/>
              <a:t> o </a:t>
            </a:r>
            <a:r>
              <a:rPr lang="fr-FR" dirty="0" err="1"/>
              <a:t>nosso</a:t>
            </a:r>
            <a:r>
              <a:rPr lang="fr-FR" dirty="0"/>
              <a:t> </a:t>
            </a:r>
            <a:r>
              <a:rPr lang="fr-FR" dirty="0" err="1"/>
              <a:t>consentimento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Também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dar </a:t>
            </a:r>
            <a:r>
              <a:rPr lang="fr-FR" dirty="0" err="1"/>
              <a:t>acesso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download</a:t>
            </a:r>
            <a:r>
              <a:rPr lang="fr-FR" dirty="0"/>
              <a:t> ou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edição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Conteúdo</a:t>
            </a:r>
            <a:r>
              <a:rPr lang="fr-FR" dirty="0"/>
              <a:t> </a:t>
            </a:r>
            <a:r>
              <a:rPr lang="fr-FR" dirty="0" err="1"/>
              <a:t>depositado</a:t>
            </a:r>
            <a:r>
              <a:rPr lang="fr-FR" dirty="0"/>
              <a:t> </a:t>
            </a:r>
            <a:r>
              <a:rPr lang="fr-FR" dirty="0" err="1"/>
              <a:t>em</a:t>
            </a:r>
            <a:r>
              <a:rPr lang="fr-FR" dirty="0"/>
              <a:t> 180 </a:t>
            </a:r>
            <a:r>
              <a:rPr lang="fr-FR" dirty="0" err="1"/>
              <a:t>países</a:t>
            </a:r>
            <a:r>
              <a:rPr lang="fr-FR" dirty="0"/>
              <a:t> </a:t>
            </a:r>
            <a:r>
              <a:rPr lang="fr-FR" dirty="0" err="1"/>
              <a:t>perante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oficial</a:t>
            </a:r>
            <a:r>
              <a:rPr lang="fr-FR" dirty="0"/>
              <a:t> de </a:t>
            </a:r>
            <a:r>
              <a:rPr lang="fr-FR" dirty="0" err="1"/>
              <a:t>justiça</a:t>
            </a:r>
            <a:r>
              <a:rPr lang="fr-FR" dirty="0"/>
              <a:t>. </a:t>
            </a:r>
            <a:r>
              <a:rPr lang="fr-FR" dirty="0" err="1"/>
              <a:t>Reprodução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proibida</a:t>
            </a:r>
            <a:r>
              <a:rPr lang="fr-FR" dirty="0"/>
              <a:t>, </a:t>
            </a:r>
            <a:r>
              <a:rPr lang="fr-FR" dirty="0" err="1"/>
              <a:t>mesmo</a:t>
            </a:r>
            <a:r>
              <a:rPr lang="fr-FR" dirty="0"/>
              <a:t> </a:t>
            </a:r>
            <a:r>
              <a:rPr lang="fr-FR" dirty="0" err="1"/>
              <a:t>parcial</a:t>
            </a:r>
            <a:r>
              <a:rPr lang="fr-FR" dirty="0"/>
              <a:t>.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modelos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disponíveis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nosso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são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fornecidos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"no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estado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se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encontram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79235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465</Words>
  <Application>Microsoft Macintosh PowerPoint</Application>
  <PresentationFormat>Personnalisé</PresentationFormat>
  <Paragraphs>83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39</dc:title>
  <dc:subject/>
  <dc:creator>https://www.exemplodecv.com</dc:creator>
  <cp:keywords/>
  <dc:description/>
  <cp:lastModifiedBy>Axel Maille</cp:lastModifiedBy>
  <cp:revision>9</cp:revision>
  <dcterms:created xsi:type="dcterms:W3CDTF">2015-07-08T19:00:35Z</dcterms:created>
  <dcterms:modified xsi:type="dcterms:W3CDTF">2020-12-28T11:49:00Z</dcterms:modified>
  <cp:category/>
</cp:coreProperties>
</file>