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4C3C1B-DEB9-EC49-87C5-A75905783C4B}" v="2" dt="2020-08-02T22:48:16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7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2936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D4C3C1B-DEB9-EC49-87C5-A75905783C4B}"/>
    <pc:docChg chg="modSld">
      <pc:chgData name="Axel Maille" userId="065ad68c099279a8" providerId="LiveId" clId="{DD4C3C1B-DEB9-EC49-87C5-A75905783C4B}" dt="2020-08-02T22:48:21.872" v="22" actId="20577"/>
      <pc:docMkLst>
        <pc:docMk/>
      </pc:docMkLst>
      <pc:sldChg chg="modSp mod">
        <pc:chgData name="Axel Maille" userId="065ad68c099279a8" providerId="LiveId" clId="{DD4C3C1B-DEB9-EC49-87C5-A75905783C4B}" dt="2020-08-02T22:48:21.872" v="22" actId="20577"/>
        <pc:sldMkLst>
          <pc:docMk/>
          <pc:sldMk cId="267470002" sldId="256"/>
        </pc:sldMkLst>
        <pc:spChg chg="mod">
          <ac:chgData name="Axel Maille" userId="065ad68c099279a8" providerId="LiveId" clId="{DD4C3C1B-DEB9-EC49-87C5-A75905783C4B}" dt="2020-07-21T12:28:24.621" v="10" actId="20577"/>
          <ac:spMkLst>
            <pc:docMk/>
            <pc:sldMk cId="267470002" sldId="256"/>
            <ac:spMk id="9" creationId="{00000000-0000-0000-0000-000000000000}"/>
          </ac:spMkLst>
        </pc:spChg>
        <pc:spChg chg="mod">
          <ac:chgData name="Axel Maille" userId="065ad68c099279a8" providerId="LiveId" clId="{DD4C3C1B-DEB9-EC49-87C5-A75905783C4B}" dt="2020-08-02T22:48:21.872" v="22" actId="20577"/>
          <ac:spMkLst>
            <pc:docMk/>
            <pc:sldMk cId="267470002" sldId="256"/>
            <ac:spMk id="16" creationId="{00000000-0000-0000-0000-000000000000}"/>
          </ac:spMkLst>
        </pc:spChg>
        <pc:graphicFrameChg chg="mod modGraphic">
          <ac:chgData name="Axel Maille" userId="065ad68c099279a8" providerId="LiveId" clId="{DD4C3C1B-DEB9-EC49-87C5-A75905783C4B}" dt="2020-07-21T12:28:30.544" v="12" actId="20577"/>
          <ac:graphicFrameMkLst>
            <pc:docMk/>
            <pc:sldMk cId="267470002" sldId="256"/>
            <ac:graphicFrameMk id="1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71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141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12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9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77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1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35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8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380CF-89D1-D146-AE5E-7BD04DC90C1D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3F88-2312-2643-A433-4FDE9D913C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101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74469"/>
            <a:ext cx="7562850" cy="3077155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335098" y="374469"/>
            <a:ext cx="51775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Marco </a:t>
            </a:r>
            <a:r>
              <a:rPr lang="en-US" sz="5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SANTOS</a:t>
            </a:r>
            <a:endParaRPr lang="fr-FR" sz="5400" dirty="0"/>
          </a:p>
        </p:txBody>
      </p:sp>
      <p:sp>
        <p:nvSpPr>
          <p:cNvPr id="10" name="Oval 16"/>
          <p:cNvSpPr/>
          <p:nvPr/>
        </p:nvSpPr>
        <p:spPr>
          <a:xfrm>
            <a:off x="227632" y="1520722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rgbClr val="7F7F7F"/>
                </a:solidFill>
              </a:rPr>
              <a:t>SUA FOTO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004146"/>
              </p:ext>
            </p:extLst>
          </p:nvPr>
        </p:nvGraphicFramePr>
        <p:xfrm>
          <a:off x="1976448" y="1468595"/>
          <a:ext cx="5454660" cy="18542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09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rgbClr val="FFFFFF"/>
                          </a:solidFill>
                        </a:rPr>
                        <a:t>Personalidade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b="1" dirty="0" err="1">
                          <a:solidFill>
                            <a:srgbClr val="FFFFFF"/>
                          </a:solidFill>
                        </a:rPr>
                        <a:t>Línguas</a:t>
                      </a:r>
                      <a:endParaRPr lang="fr-FR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Windows 8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Responsável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Inglês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Photoshop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Criativo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Alemão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PHP / HTML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Líder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Espanhol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- Software</a:t>
                      </a:r>
                      <a:r>
                        <a:rPr lang="fr-FR" sz="1600" b="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GCR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1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Independente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 Box 189"/>
          <p:cNvSpPr txBox="1"/>
          <p:nvPr/>
        </p:nvSpPr>
        <p:spPr>
          <a:xfrm>
            <a:off x="227632" y="4146862"/>
            <a:ext cx="3824254" cy="462872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DA EMPRESA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pt-BR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Cargo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DA EMPRESA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pt-BR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Cargo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200" dirty="0">
              <a:solidFill>
                <a:srgbClr val="000000"/>
              </a:solidFill>
              <a:cs typeface="Calibri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DA EMPRESA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pt-BR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Cargo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b="1" dirty="0">
                <a:solidFill>
                  <a:srgbClr val="10253F"/>
                </a:solidFill>
                <a:cs typeface="Calibri"/>
              </a:rPr>
              <a:t>NOME DA EMPRESA </a:t>
            </a:r>
            <a:r>
              <a:rPr lang="en-US" sz="1200" dirty="0">
                <a:solidFill>
                  <a:srgbClr val="000000"/>
                </a:solidFill>
                <a:cs typeface="Calibri"/>
              </a:rPr>
              <a:t>| </a:t>
            </a:r>
            <a:r>
              <a:rPr lang="en-US" sz="1200" b="1" dirty="0">
                <a:solidFill>
                  <a:schemeClr val="bg1"/>
                </a:solidFill>
                <a:cs typeface="Calibri"/>
              </a:rPr>
              <a:t>2000 – 2003 </a:t>
            </a:r>
          </a:p>
          <a:p>
            <a:r>
              <a:rPr lang="pt-BR" sz="12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Cargo</a:t>
            </a:r>
            <a:endParaRPr lang="fr-FR" sz="1200" b="1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36383" y="3744495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EXPERIÊNCIA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165571" y="4146862"/>
            <a:ext cx="3397279" cy="287053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b="1" dirty="0">
                <a:solidFill>
                  <a:srgbClr val="10253F"/>
                </a:solidFill>
                <a:effectLst/>
                <a:cs typeface="Calibri"/>
              </a:rPr>
              <a:t>CURSO</a:t>
            </a:r>
            <a:r>
              <a:rPr lang="fr-FR" sz="1200" b="1" dirty="0">
                <a:effectLst/>
                <a:cs typeface="Calibri"/>
              </a:rPr>
              <a:t>| </a:t>
            </a:r>
            <a:r>
              <a:rPr lang="fr-FR" sz="1200" b="1" dirty="0">
                <a:solidFill>
                  <a:schemeClr val="bg1"/>
                </a:solidFill>
                <a:effectLst/>
                <a:cs typeface="Calibri"/>
              </a:rPr>
              <a:t>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CURSO</a:t>
            </a:r>
            <a:r>
              <a:rPr lang="fr-FR" sz="1200" b="1" dirty="0">
                <a:cs typeface="Calibri"/>
              </a:rPr>
              <a:t>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CURSO</a:t>
            </a:r>
            <a:r>
              <a:rPr lang="fr-FR" sz="1200" b="1" dirty="0">
                <a:cs typeface="Calibri"/>
              </a:rPr>
              <a:t>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pt-BR" sz="1200" dirty="0">
              <a:cs typeface="Calibri"/>
            </a:endParaRPr>
          </a:p>
          <a:p>
            <a:r>
              <a:rPr lang="fr-FR" sz="1200" b="1" dirty="0">
                <a:solidFill>
                  <a:srgbClr val="10253F"/>
                </a:solidFill>
                <a:cs typeface="Calibri"/>
              </a:rPr>
              <a:t>CURSO</a:t>
            </a:r>
            <a:r>
              <a:rPr lang="fr-FR" sz="1200" b="1" dirty="0">
                <a:cs typeface="Calibri"/>
              </a:rPr>
              <a:t>| </a:t>
            </a:r>
            <a:r>
              <a:rPr lang="fr-FR" sz="1200" b="1" dirty="0">
                <a:solidFill>
                  <a:schemeClr val="bg1"/>
                </a:solidFill>
                <a:cs typeface="Calibri"/>
              </a:rPr>
              <a:t>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  <a:endParaRPr lang="fr-FR" sz="1200" dirty="0">
              <a:effectLst/>
              <a:cs typeface="Calibri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177328" y="3749641"/>
            <a:ext cx="13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10253F"/>
                </a:solidFill>
              </a:rPr>
              <a:t>FORMAÇÃO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179283" y="7190104"/>
            <a:ext cx="101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/>
              <a:t>LINGUAS</a:t>
            </a:r>
            <a:endParaRPr lang="fr-FR" b="1" dirty="0">
              <a:solidFill>
                <a:srgbClr val="10253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79283" y="7571391"/>
            <a:ext cx="3149278" cy="654540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pt-BR" sz="1200" dirty="0">
                <a:solidFill>
                  <a:srgbClr val="10253F"/>
                </a:solidFill>
                <a:cs typeface="Calibri"/>
              </a:rPr>
              <a:t>Inglês : leitura, escrita, conversação</a:t>
            </a:r>
          </a:p>
          <a:p>
            <a:r>
              <a:rPr lang="pt-BR" sz="1200" dirty="0">
                <a:solidFill>
                  <a:srgbClr val="10253F"/>
                </a:solidFill>
                <a:cs typeface="Calibri"/>
              </a:rPr>
              <a:t>Alemão : leitura, escrita, conversação </a:t>
            </a:r>
          </a:p>
          <a:p>
            <a:r>
              <a:rPr lang="pt-BR" sz="1200" dirty="0">
                <a:solidFill>
                  <a:srgbClr val="10253F"/>
                </a:solidFill>
                <a:cs typeface="Calibri"/>
              </a:rPr>
              <a:t>Italiano: leitura, escrita, conversação</a:t>
            </a:r>
          </a:p>
        </p:txBody>
      </p:sp>
      <p:grpSp>
        <p:nvGrpSpPr>
          <p:cNvPr id="18" name="Group 3"/>
          <p:cNvGrpSpPr/>
          <p:nvPr/>
        </p:nvGrpSpPr>
        <p:grpSpPr>
          <a:xfrm>
            <a:off x="222518" y="10011451"/>
            <a:ext cx="7069125" cy="498351"/>
            <a:chOff x="187809" y="2642164"/>
            <a:chExt cx="6410290" cy="461713"/>
          </a:xfrm>
        </p:grpSpPr>
        <p:pic>
          <p:nvPicPr>
            <p:cNvPr id="19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99379" y="2796076"/>
              <a:ext cx="2624820" cy="171090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– SP </a:t>
              </a:r>
            </a:p>
          </p:txBody>
        </p:sp>
        <p:pic>
          <p:nvPicPr>
            <p:cNvPr id="21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375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/>
            <p:cNvSpPr/>
            <p:nvPr/>
          </p:nvSpPr>
          <p:spPr>
            <a:xfrm>
              <a:off x="3384978" y="2749910"/>
              <a:ext cx="1165208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23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5428586" y="2749910"/>
              <a:ext cx="1169513" cy="2566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2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0" y="8775591"/>
            <a:ext cx="7562850" cy="911750"/>
          </a:xfrm>
          <a:prstGeom prst="rect">
            <a:avLst/>
          </a:prstGeom>
          <a:solidFill>
            <a:srgbClr val="4F81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10657" y="8856998"/>
            <a:ext cx="6571881" cy="73789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400" i="1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26747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79235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465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39</dc:title>
  <dc:subject/>
  <dc:creator>https://www.exemplodecv.com</dc:creator>
  <cp:keywords/>
  <dc:description/>
  <cp:lastModifiedBy>Axel Maille</cp:lastModifiedBy>
  <cp:revision>9</cp:revision>
  <dcterms:created xsi:type="dcterms:W3CDTF">2015-07-08T19:00:35Z</dcterms:created>
  <dcterms:modified xsi:type="dcterms:W3CDTF">2020-12-28T11:49:00Z</dcterms:modified>
  <cp:category/>
</cp:coreProperties>
</file>