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DA1A3A-F5AD-DF4A-80B8-68E1F007CF81}" v="5" dt="2020-07-21T09:43:42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1DA1A3A-F5AD-DF4A-80B8-68E1F007CF81}"/>
    <pc:docChg chg="modSld">
      <pc:chgData name="Axel Maille" userId="065ad68c099279a8" providerId="LiveId" clId="{01DA1A3A-F5AD-DF4A-80B8-68E1F007CF81}" dt="2020-07-21T09:43:54.767" v="22" actId="14100"/>
      <pc:docMkLst>
        <pc:docMk/>
      </pc:docMkLst>
      <pc:sldChg chg="modSp mod">
        <pc:chgData name="Axel Maille" userId="065ad68c099279a8" providerId="LiveId" clId="{01DA1A3A-F5AD-DF4A-80B8-68E1F007CF81}" dt="2020-07-21T09:43:54.767" v="22" actId="14100"/>
        <pc:sldMkLst>
          <pc:docMk/>
          <pc:sldMk cId="2451769846" sldId="256"/>
        </pc:sldMkLst>
        <pc:spChg chg="mod">
          <ac:chgData name="Axel Maille" userId="065ad68c099279a8" providerId="LiveId" clId="{01DA1A3A-F5AD-DF4A-80B8-68E1F007CF81}" dt="2020-07-21T09:41:42.111" v="11" actId="20577"/>
          <ac:spMkLst>
            <pc:docMk/>
            <pc:sldMk cId="2451769846" sldId="256"/>
            <ac:spMk id="4" creationId="{00000000-0000-0000-0000-000000000000}"/>
          </ac:spMkLst>
        </pc:spChg>
        <pc:graphicFrameChg chg="mod modGraphic">
          <ac:chgData name="Axel Maille" userId="065ad68c099279a8" providerId="LiveId" clId="{01DA1A3A-F5AD-DF4A-80B8-68E1F007CF81}" dt="2020-07-21T09:43:54.767" v="22" actId="14100"/>
          <ac:graphicFrameMkLst>
            <pc:docMk/>
            <pc:sldMk cId="2451769846" sldId="256"/>
            <ac:graphicFrameMk id="7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17909" y="-1"/>
            <a:ext cx="3264099" cy="7311289"/>
          </a:xfrm>
          <a:prstGeom prst="rect">
            <a:avLst/>
          </a:prstGeom>
          <a:pattFill prst="wdUpDiag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0459" y="623058"/>
            <a:ext cx="2455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Miguel </a:t>
            </a:r>
            <a:r>
              <a:rPr lang="fr-FR" sz="2400" b="1" dirty="0">
                <a:latin typeface="Arial"/>
                <a:cs typeface="Arial"/>
              </a:rPr>
              <a:t>SANTOS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10433"/>
              </p:ext>
            </p:extLst>
          </p:nvPr>
        </p:nvGraphicFramePr>
        <p:xfrm>
          <a:off x="3451721" y="1"/>
          <a:ext cx="4000670" cy="10522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9406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800" b="1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Experiência</a:t>
                      </a:r>
                      <a:r>
                        <a:rPr lang="fr-FR" sz="1800" b="1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Profissional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504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ocupado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504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5042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9865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031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4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868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</a:t>
                      </a: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suas habilidades em informática adequadas ao cargo pretendido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20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9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47624"/>
              </p:ext>
            </p:extLst>
          </p:nvPr>
        </p:nvGraphicFramePr>
        <p:xfrm>
          <a:off x="110459" y="7311289"/>
          <a:ext cx="3034131" cy="310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Educação e 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56526" y="1326607"/>
            <a:ext cx="2835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</a:rPr>
              <a:t>Email : nome.sobrenome@mail.com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Tel : (01) 00203-0405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End : Rua/Avenida ... São Paulo – SP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56526" y="2795453"/>
            <a:ext cx="269853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Sobre mim</a:t>
            </a:r>
          </a:p>
          <a:p>
            <a:pPr>
              <a:defRPr/>
            </a:pPr>
            <a:br>
              <a:rPr lang="fr-FR" sz="1200" dirty="0">
                <a:cs typeface="Calibri"/>
              </a:rPr>
            </a:br>
            <a:r>
              <a:rPr lang="pt-BR" sz="12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  <a:p>
            <a:pPr>
              <a:defRPr/>
            </a:pPr>
            <a:endParaRPr lang="fr-FR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59429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477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</dc:title>
  <dc:subject/>
  <dc:creator>https://www.exemplodecv.com</dc:creator>
  <cp:keywords/>
  <dc:description/>
  <cp:lastModifiedBy>Axel Maille</cp:lastModifiedBy>
  <cp:revision>19</cp:revision>
  <dcterms:created xsi:type="dcterms:W3CDTF">2015-06-26T06:14:36Z</dcterms:created>
  <dcterms:modified xsi:type="dcterms:W3CDTF">2020-12-28T11:44:33Z</dcterms:modified>
  <cp:category/>
</cp:coreProperties>
</file>