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D470942-77C3-1F48-963F-8F1512AD3759}"/>
    <pc:docChg chg="modSld">
      <pc:chgData name="Axel Maille" userId="065ad68c099279a8" providerId="LiveId" clId="{3D470942-77C3-1F48-963F-8F1512AD3759}" dt="2020-07-21T12:29:20.259" v="11" actId="20577"/>
      <pc:docMkLst>
        <pc:docMk/>
      </pc:docMkLst>
      <pc:sldChg chg="modSp mod">
        <pc:chgData name="Axel Maille" userId="065ad68c099279a8" providerId="LiveId" clId="{3D470942-77C3-1F48-963F-8F1512AD3759}" dt="2020-07-21T12:29:20.259" v="11" actId="20577"/>
        <pc:sldMkLst>
          <pc:docMk/>
          <pc:sldMk cId="2451769846" sldId="256"/>
        </pc:sldMkLst>
        <pc:spChg chg="mod">
          <ac:chgData name="Axel Maille" userId="065ad68c099279a8" providerId="LiveId" clId="{3D470942-77C3-1F48-963F-8F1512AD3759}" dt="2020-07-21T12:29:20.259" v="11" actId="20577"/>
          <ac:spMkLst>
            <pc:docMk/>
            <pc:sldMk cId="2451769846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264099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7205" y="1779026"/>
            <a:ext cx="2455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latin typeface="Arial"/>
                <a:cs typeface="Arial"/>
              </a:rPr>
              <a:t>Miguel </a:t>
            </a:r>
            <a:r>
              <a:rPr lang="fr-FR" sz="2400" b="1">
                <a:latin typeface="Arial"/>
                <a:cs typeface="Arial"/>
              </a:rPr>
              <a:t>SANTOS</a:t>
            </a:r>
            <a:endParaRPr lang="fr-FR" sz="2400" b="1" dirty="0">
              <a:latin typeface="Arial"/>
              <a:cs typeface="Arial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879626"/>
              </p:ext>
            </p:extLst>
          </p:nvPr>
        </p:nvGraphicFramePr>
        <p:xfrm>
          <a:off x="3264100" y="0"/>
          <a:ext cx="4298750" cy="10688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1774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Experiência profissional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fr-FR" sz="1300" b="0" i="0" kern="1200" baseline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300" b="0" i="0" kern="1200" baseline="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atribuições e resultados obtidos.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pt-B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Não hesite em quantificar os resultados.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149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7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66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>
                          <a:solidFill>
                            <a:srgbClr val="F79646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39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300" b="0" i="0" kern="1200" dirty="0">
                          <a:solidFill>
                            <a:srgbClr val="C4BD97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1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302887"/>
              </p:ext>
            </p:extLst>
          </p:nvPr>
        </p:nvGraphicFramePr>
        <p:xfrm>
          <a:off x="110459" y="6919528"/>
          <a:ext cx="3034131" cy="349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 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10459" y="2482575"/>
            <a:ext cx="28352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0000"/>
                </a:solidFill>
              </a:rPr>
              <a:t>Email : nome.sobrenome@mail.com </a:t>
            </a:r>
          </a:p>
          <a:p>
            <a:r>
              <a:rPr lang="fr-FR" sz="1400" dirty="0">
                <a:solidFill>
                  <a:srgbClr val="000000"/>
                </a:solidFill>
              </a:rPr>
              <a:t>Tel : (01) 0203-0405 </a:t>
            </a:r>
          </a:p>
          <a:p>
            <a:r>
              <a:rPr lang="fr-FR" sz="1400" dirty="0">
                <a:solidFill>
                  <a:srgbClr val="000000"/>
                </a:solidFill>
              </a:rPr>
              <a:t>End : Rua/Avenida ... São Paulo - SP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0459" y="3920353"/>
            <a:ext cx="288131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Sobre mim</a:t>
            </a:r>
          </a:p>
          <a:p>
            <a:pPr>
              <a:defRPr/>
            </a:pPr>
            <a:br>
              <a:rPr lang="fr-FR" sz="1300" dirty="0">
                <a:cs typeface="Calibri"/>
              </a:rPr>
            </a:br>
            <a:r>
              <a:rPr lang="pt-BR" sz="13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12" name="Oval 16"/>
          <p:cNvSpPr/>
          <p:nvPr/>
        </p:nvSpPr>
        <p:spPr>
          <a:xfrm>
            <a:off x="721942" y="117440"/>
            <a:ext cx="1606866" cy="1569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rgbClr val="FFFFFF"/>
                </a:solidFill>
              </a:rPr>
              <a:t>SUA FOTO</a:t>
            </a: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6135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477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40</dc:title>
  <dc:subject/>
  <dc:creator>https://www.exemplodecv.com</dc:creator>
  <cp:keywords/>
  <dc:description/>
  <cp:lastModifiedBy>Axel Maille</cp:lastModifiedBy>
  <cp:revision>15</cp:revision>
  <dcterms:created xsi:type="dcterms:W3CDTF">2015-06-26T06:14:36Z</dcterms:created>
  <dcterms:modified xsi:type="dcterms:W3CDTF">2020-12-28T11:51:13Z</dcterms:modified>
  <cp:category/>
</cp:coreProperties>
</file>