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</p:sldIdLst>
  <p:sldSz cx="7562850" cy="10688638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7">
          <p15:clr>
            <a:srgbClr val="A4A3A4"/>
          </p15:clr>
        </p15:guide>
        <p15:guide id="2" pos="238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3593C6"/>
    <a:srgbClr val="05285F"/>
    <a:srgbClr val="120E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249F8BB-65EB-4447-9319-223DDC1F0BFA}" v="40" dt="2020-08-02T22:48:53.83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364"/>
    <p:restoredTop sz="96352"/>
  </p:normalViewPr>
  <p:slideViewPr>
    <p:cSldViewPr snapToGrid="0" snapToObjects="1">
      <p:cViewPr varScale="1">
        <p:scale>
          <a:sx n="82" d="100"/>
          <a:sy n="82" d="100"/>
        </p:scale>
        <p:origin x="3384" y="176"/>
      </p:cViewPr>
      <p:guideLst>
        <p:guide orient="horz" pos="3367"/>
        <p:guide pos="238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9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xel Maille" userId="065ad68c099279a8" providerId="LiveId" clId="{A249F8BB-65EB-4447-9319-223DDC1F0BFA}"/>
    <pc:docChg chg="undo custSel modSld">
      <pc:chgData name="Axel Maille" userId="065ad68c099279a8" providerId="LiveId" clId="{A249F8BB-65EB-4447-9319-223DDC1F0BFA}" dt="2020-08-02T22:49:02.073" v="163" actId="20577"/>
      <pc:docMkLst>
        <pc:docMk/>
      </pc:docMkLst>
      <pc:sldChg chg="modSp mod">
        <pc:chgData name="Axel Maille" userId="065ad68c099279a8" providerId="LiveId" clId="{A249F8BB-65EB-4447-9319-223DDC1F0BFA}" dt="2020-08-02T22:49:02.073" v="163" actId="20577"/>
        <pc:sldMkLst>
          <pc:docMk/>
          <pc:sldMk cId="2451769846" sldId="256"/>
        </pc:sldMkLst>
        <pc:spChg chg="mod">
          <ac:chgData name="Axel Maille" userId="065ad68c099279a8" providerId="LiveId" clId="{A249F8BB-65EB-4447-9319-223DDC1F0BFA}" dt="2020-08-02T22:14:17.889" v="11" actId="20577"/>
          <ac:spMkLst>
            <pc:docMk/>
            <pc:sldMk cId="2451769846" sldId="256"/>
            <ac:spMk id="2" creationId="{1E3EE689-F7BC-6440-A704-A261135417F7}"/>
          </ac:spMkLst>
        </pc:spChg>
        <pc:spChg chg="mod">
          <ac:chgData name="Axel Maille" userId="065ad68c099279a8" providerId="LiveId" clId="{A249F8BB-65EB-4447-9319-223DDC1F0BFA}" dt="2020-08-02T22:15:29.382" v="15" actId="14100"/>
          <ac:spMkLst>
            <pc:docMk/>
            <pc:sldMk cId="2451769846" sldId="256"/>
            <ac:spMk id="13" creationId="{55E30F5F-933B-8443-92E6-33F770A77714}"/>
          </ac:spMkLst>
        </pc:spChg>
        <pc:spChg chg="mod">
          <ac:chgData name="Axel Maille" userId="065ad68c099279a8" providerId="LiveId" clId="{A249F8BB-65EB-4447-9319-223DDC1F0BFA}" dt="2020-08-02T22:16:07.373" v="28"/>
          <ac:spMkLst>
            <pc:docMk/>
            <pc:sldMk cId="2451769846" sldId="256"/>
            <ac:spMk id="16" creationId="{B6720E48-9C18-7947-B0AD-19AFA2B3F0F9}"/>
          </ac:spMkLst>
        </pc:spChg>
        <pc:spChg chg="mod">
          <ac:chgData name="Axel Maille" userId="065ad68c099279a8" providerId="LiveId" clId="{A249F8BB-65EB-4447-9319-223DDC1F0BFA}" dt="2020-08-02T22:17:08.238" v="34"/>
          <ac:spMkLst>
            <pc:docMk/>
            <pc:sldMk cId="2451769846" sldId="256"/>
            <ac:spMk id="17" creationId="{2B394C85-A219-AF45-8218-3297365499E7}"/>
          </ac:spMkLst>
        </pc:spChg>
        <pc:spChg chg="mod">
          <ac:chgData name="Axel Maille" userId="065ad68c099279a8" providerId="LiveId" clId="{A249F8BB-65EB-4447-9319-223DDC1F0BFA}" dt="2020-08-02T22:17:55.253" v="41" actId="1076"/>
          <ac:spMkLst>
            <pc:docMk/>
            <pc:sldMk cId="2451769846" sldId="256"/>
            <ac:spMk id="18" creationId="{F63968DA-CB84-634F-B3E9-959E2E7A9326}"/>
          </ac:spMkLst>
        </pc:spChg>
        <pc:spChg chg="mod">
          <ac:chgData name="Axel Maille" userId="065ad68c099279a8" providerId="LiveId" clId="{A249F8BB-65EB-4447-9319-223DDC1F0BFA}" dt="2020-08-02T22:34:59.479" v="156" actId="1076"/>
          <ac:spMkLst>
            <pc:docMk/>
            <pc:sldMk cId="2451769846" sldId="256"/>
            <ac:spMk id="19" creationId="{D64B0944-A1E4-7D45-8580-73B1D446E949}"/>
          </ac:spMkLst>
        </pc:spChg>
        <pc:spChg chg="mod">
          <ac:chgData name="Axel Maille" userId="065ad68c099279a8" providerId="LiveId" clId="{A249F8BB-65EB-4447-9319-223DDC1F0BFA}" dt="2020-08-02T22:19:22.443" v="67" actId="20577"/>
          <ac:spMkLst>
            <pc:docMk/>
            <pc:sldMk cId="2451769846" sldId="256"/>
            <ac:spMk id="20" creationId="{46385214-A1DB-BD44-9265-5390B0BD1C8A}"/>
          </ac:spMkLst>
        </pc:spChg>
        <pc:spChg chg="mod">
          <ac:chgData name="Axel Maille" userId="065ad68c099279a8" providerId="LiveId" clId="{A249F8BB-65EB-4447-9319-223DDC1F0BFA}" dt="2020-08-02T22:17:49.898" v="40" actId="1076"/>
          <ac:spMkLst>
            <pc:docMk/>
            <pc:sldMk cId="2451769846" sldId="256"/>
            <ac:spMk id="21" creationId="{C20C5C64-8AD0-9245-9532-4F622A8928FF}"/>
          </ac:spMkLst>
        </pc:spChg>
        <pc:spChg chg="mod">
          <ac:chgData name="Axel Maille" userId="065ad68c099279a8" providerId="LiveId" clId="{A249F8BB-65EB-4447-9319-223DDC1F0BFA}" dt="2020-08-02T22:25:44.092" v="99"/>
          <ac:spMkLst>
            <pc:docMk/>
            <pc:sldMk cId="2451769846" sldId="256"/>
            <ac:spMk id="23" creationId="{D5EFC1A7-A890-4D45-A052-9F1C689AF5D4}"/>
          </ac:spMkLst>
        </pc:spChg>
        <pc:spChg chg="mod">
          <ac:chgData name="Axel Maille" userId="065ad68c099279a8" providerId="LiveId" clId="{A249F8BB-65EB-4447-9319-223DDC1F0BFA}" dt="2020-08-02T22:24:29.847" v="76" actId="1076"/>
          <ac:spMkLst>
            <pc:docMk/>
            <pc:sldMk cId="2451769846" sldId="256"/>
            <ac:spMk id="24" creationId="{E5785730-1BE6-F74C-BF7C-368C6C8801ED}"/>
          </ac:spMkLst>
        </pc:spChg>
        <pc:graphicFrameChg chg="mod modGraphic">
          <ac:chgData name="Axel Maille" userId="065ad68c099279a8" providerId="LiveId" clId="{A249F8BB-65EB-4447-9319-223DDC1F0BFA}" dt="2020-08-02T22:26:38.630" v="108"/>
          <ac:graphicFrameMkLst>
            <pc:docMk/>
            <pc:sldMk cId="2451769846" sldId="256"/>
            <ac:graphicFrameMk id="25" creationId="{4C40C11C-591B-4B4D-AE76-194118FF295E}"/>
          </ac:graphicFrameMkLst>
        </pc:graphicFrameChg>
        <pc:graphicFrameChg chg="mod modGraphic">
          <ac:chgData name="Axel Maille" userId="065ad68c099279a8" providerId="LiveId" clId="{A249F8BB-65EB-4447-9319-223DDC1F0BFA}" dt="2020-08-02T22:49:02.073" v="163" actId="20577"/>
          <ac:graphicFrameMkLst>
            <pc:docMk/>
            <pc:sldMk cId="2451769846" sldId="256"/>
            <ac:graphicFrameMk id="58" creationId="{7C8D5BD3-046E-184A-8DB3-8CF530AA4C47}"/>
          </ac:graphicFrameMkLst>
        </pc:graphicFrameChg>
        <pc:graphicFrameChg chg="mod modGraphic">
          <ac:chgData name="Axel Maille" userId="065ad68c099279a8" providerId="LiveId" clId="{A249F8BB-65EB-4447-9319-223DDC1F0BFA}" dt="2020-08-02T22:48:53.832" v="158"/>
          <ac:graphicFrameMkLst>
            <pc:docMk/>
            <pc:sldMk cId="2451769846" sldId="256"/>
            <ac:graphicFrameMk id="107" creationId="{26D927D7-80F6-7C49-82CC-30C9603E8A6D}"/>
          </ac:graphicFrameMkLst>
        </pc:graphicFrame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67214" y="3320407"/>
            <a:ext cx="6428423" cy="2291129"/>
          </a:xfr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34428" y="6056895"/>
            <a:ext cx="5293995" cy="2731541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DE22D-FC7B-804B-89C8-42E9AB2A27C3}" type="datetimeFigureOut">
              <a:rPr lang="fr-FR" smtClean="0"/>
              <a:t>28/12/2020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0BC63-4D46-7B49-B9B5-616CA7D2F86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195948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DE22D-FC7B-804B-89C8-42E9AB2A27C3}" type="datetimeFigureOut">
              <a:rPr lang="fr-FR" smtClean="0"/>
              <a:t>28/12/2020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0BC63-4D46-7B49-B9B5-616CA7D2F86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89181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4535084" y="668040"/>
            <a:ext cx="1407530" cy="14214405"/>
          </a:xfrm>
        </p:spPr>
        <p:txBody>
          <a:bodyPr vert="eaVert"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312493" y="668040"/>
            <a:ext cx="4096544" cy="1421440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DE22D-FC7B-804B-89C8-42E9AB2A27C3}" type="datetimeFigureOut">
              <a:rPr lang="fr-FR" smtClean="0"/>
              <a:t>28/12/2020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0BC63-4D46-7B49-B9B5-616CA7D2F86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43264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DE22D-FC7B-804B-89C8-42E9AB2A27C3}" type="datetimeFigureOut">
              <a:rPr lang="fr-FR" smtClean="0"/>
              <a:t>28/12/2020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0BC63-4D46-7B49-B9B5-616CA7D2F86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431055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97413" y="6868441"/>
            <a:ext cx="6428423" cy="212288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97413" y="4530301"/>
            <a:ext cx="6428423" cy="233813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DE22D-FC7B-804B-89C8-42E9AB2A27C3}" type="datetimeFigureOut">
              <a:rPr lang="fr-FR" smtClean="0"/>
              <a:t>28/12/2020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0BC63-4D46-7B49-B9B5-616CA7D2F86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019483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312493" y="3887003"/>
            <a:ext cx="2752037" cy="1099544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190577" y="3887003"/>
            <a:ext cx="2752037" cy="1099544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DE22D-FC7B-804B-89C8-42E9AB2A27C3}" type="datetimeFigureOut">
              <a:rPr lang="fr-FR" smtClean="0"/>
              <a:t>28/12/2020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0BC63-4D46-7B49-B9B5-616CA7D2F86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233877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78143" y="428041"/>
            <a:ext cx="6806565" cy="178144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78143" y="2392573"/>
            <a:ext cx="3341572" cy="99711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78143" y="3389684"/>
            <a:ext cx="3341572" cy="615833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3841823" y="2392573"/>
            <a:ext cx="3342885" cy="99711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3841823" y="3389684"/>
            <a:ext cx="3342885" cy="615833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DE22D-FC7B-804B-89C8-42E9AB2A27C3}" type="datetimeFigureOut">
              <a:rPr lang="fr-FR" smtClean="0"/>
              <a:t>28/12/2020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0BC63-4D46-7B49-B9B5-616CA7D2F86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566458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DE22D-FC7B-804B-89C8-42E9AB2A27C3}" type="datetimeFigureOut">
              <a:rPr lang="fr-FR" smtClean="0"/>
              <a:t>28/12/2020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0BC63-4D46-7B49-B9B5-616CA7D2F86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036468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DE22D-FC7B-804B-89C8-42E9AB2A27C3}" type="datetimeFigureOut">
              <a:rPr lang="fr-FR" smtClean="0"/>
              <a:t>28/12/2020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0BC63-4D46-7B49-B9B5-616CA7D2F86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906033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78143" y="425566"/>
            <a:ext cx="2488126" cy="181113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956864" y="425567"/>
            <a:ext cx="4227843" cy="912245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378143" y="2236697"/>
            <a:ext cx="2488126" cy="731132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DE22D-FC7B-804B-89C8-42E9AB2A27C3}" type="datetimeFigureOut">
              <a:rPr lang="fr-FR" smtClean="0"/>
              <a:t>28/12/2020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0BC63-4D46-7B49-B9B5-616CA7D2F86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225149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82372" y="7482047"/>
            <a:ext cx="4537710" cy="88329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482372" y="955049"/>
            <a:ext cx="4537710" cy="641318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482372" y="8365344"/>
            <a:ext cx="4537710" cy="125443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DE22D-FC7B-804B-89C8-42E9AB2A27C3}" type="datetimeFigureOut">
              <a:rPr lang="fr-FR" smtClean="0"/>
              <a:t>28/12/2020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0BC63-4D46-7B49-B9B5-616CA7D2F86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479106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378143" y="428041"/>
            <a:ext cx="6806565" cy="17814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78143" y="2494016"/>
            <a:ext cx="6806565" cy="7054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78143" y="9906785"/>
            <a:ext cx="1764665" cy="5690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ADE22D-FC7B-804B-89C8-42E9AB2A27C3}" type="datetimeFigureOut">
              <a:rPr lang="fr-FR" smtClean="0"/>
              <a:t>28/12/2020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583974" y="9906785"/>
            <a:ext cx="2394903" cy="5690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5420043" y="9906785"/>
            <a:ext cx="1764665" cy="5690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D0BC63-4D46-7B49-B9B5-616CA7D2F86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61790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xemplodecv.com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Rectangle 132">
            <a:extLst>
              <a:ext uri="{FF2B5EF4-FFF2-40B4-BE49-F238E27FC236}">
                <a16:creationId xmlns:a16="http://schemas.microsoft.com/office/drawing/2014/main" id="{1A1FD545-30D8-0C47-944F-F675D0735E31}"/>
              </a:ext>
            </a:extLst>
          </p:cNvPr>
          <p:cNvSpPr/>
          <p:nvPr/>
        </p:nvSpPr>
        <p:spPr>
          <a:xfrm>
            <a:off x="45719" y="246888"/>
            <a:ext cx="5880970" cy="27683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E3EE689-F7BC-6440-A704-A261135417F7}"/>
              </a:ext>
            </a:extLst>
          </p:cNvPr>
          <p:cNvSpPr/>
          <p:nvPr/>
        </p:nvSpPr>
        <p:spPr>
          <a:xfrm>
            <a:off x="492788" y="337477"/>
            <a:ext cx="250145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b="1" dirty="0">
                <a:solidFill>
                  <a:srgbClr val="3593C6"/>
                </a:solidFill>
                <a:ea typeface="Times New Roman" charset="0"/>
                <a:cs typeface="Times New Roman" charset="0"/>
              </a:rPr>
              <a:t>Miguel SANTOS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5E30F5F-933B-8443-92E6-33F770A77714}"/>
              </a:ext>
            </a:extLst>
          </p:cNvPr>
          <p:cNvSpPr/>
          <p:nvPr/>
        </p:nvSpPr>
        <p:spPr>
          <a:xfrm>
            <a:off x="175468" y="766259"/>
            <a:ext cx="32126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r-FR" sz="2400" b="1" dirty="0">
                <a:solidFill>
                  <a:schemeClr val="tx1">
                    <a:lumMod val="65000"/>
                    <a:lumOff val="35000"/>
                  </a:schemeClr>
                </a:solidFill>
                <a:ea typeface="Times New Roman" charset="0"/>
                <a:cs typeface="Times New Roman" charset="0"/>
              </a:rPr>
              <a:t>Procura de </a:t>
            </a:r>
            <a:r>
              <a:rPr lang="fr-FR" sz="2400" b="1" dirty="0" err="1">
                <a:solidFill>
                  <a:schemeClr val="tx1">
                    <a:lumMod val="65000"/>
                    <a:lumOff val="35000"/>
                  </a:schemeClr>
                </a:solidFill>
                <a:ea typeface="Times New Roman" charset="0"/>
                <a:cs typeface="Times New Roman" charset="0"/>
              </a:rPr>
              <a:t>emprego</a:t>
            </a:r>
            <a:endParaRPr lang="fr-FR" sz="2400" b="1" dirty="0">
              <a:solidFill>
                <a:schemeClr val="tx1">
                  <a:lumMod val="65000"/>
                  <a:lumOff val="35000"/>
                </a:schemeClr>
              </a:solidFill>
              <a:ea typeface="Times New Roman" charset="0"/>
              <a:cs typeface="Times New Roman" charset="0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68790AAF-4F92-3B47-B758-17B41757739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6570"/>
          <a:stretch/>
        </p:blipFill>
        <p:spPr>
          <a:xfrm>
            <a:off x="5926689" y="-11875"/>
            <a:ext cx="1636161" cy="10700513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B6720E48-9C18-7947-B0AD-19AFA2B3F0F9}"/>
              </a:ext>
            </a:extLst>
          </p:cNvPr>
          <p:cNvSpPr/>
          <p:nvPr/>
        </p:nvSpPr>
        <p:spPr>
          <a:xfrm>
            <a:off x="289514" y="1656706"/>
            <a:ext cx="318995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>
              <a:defRPr/>
            </a:pP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Descrever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brevemente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sua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trajetória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profissional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suas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habilidades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e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competências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chave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para o cargo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pretendido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e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seus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objetivos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de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carreira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Esta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é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uma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introdução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à sua carta de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apresentação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</a:p>
        </p:txBody>
      </p:sp>
      <p:sp>
        <p:nvSpPr>
          <p:cNvPr id="17" name="ZoneTexte 9">
            <a:extLst>
              <a:ext uri="{FF2B5EF4-FFF2-40B4-BE49-F238E27FC236}">
                <a16:creationId xmlns:a16="http://schemas.microsoft.com/office/drawing/2014/main" id="{2B394C85-A219-AF45-8218-3297365499E7}"/>
              </a:ext>
            </a:extLst>
          </p:cNvPr>
          <p:cNvSpPr txBox="1"/>
          <p:nvPr/>
        </p:nvSpPr>
        <p:spPr>
          <a:xfrm>
            <a:off x="3687739" y="1664847"/>
            <a:ext cx="203068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  <a:ea typeface="Times New Roman" charset="0"/>
                <a:cs typeface="Times New Roman" charset="0"/>
              </a:rPr>
              <a:t>Tel : (01) 0203-0405</a:t>
            </a:r>
          </a:p>
          <a:p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  <a:ea typeface="Times New Roman" charset="0"/>
                <a:cs typeface="Times New Roman" charset="0"/>
              </a:rPr>
              <a:t>Mob : : (01) 0203-0405</a:t>
            </a:r>
          </a:p>
          <a:p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  <a:ea typeface="Times New Roman" charset="0"/>
                <a:cs typeface="Times New Roman" charset="0"/>
              </a:rPr>
              <a:t>Mail: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  <a:ea typeface="Times New Roman" charset="0"/>
                <a:cs typeface="Times New Roman" charset="0"/>
              </a:rPr>
              <a:t>mail@mail.com</a:t>
            </a:r>
            <a:endParaRPr lang="fr-FR" sz="1100" dirty="0">
              <a:solidFill>
                <a:schemeClr val="tx1">
                  <a:lumMod val="65000"/>
                  <a:lumOff val="35000"/>
                </a:schemeClr>
              </a:solidFill>
              <a:ea typeface="Times New Roman" charset="0"/>
              <a:cs typeface="Times New Roman" charset="0"/>
            </a:endParaRPr>
          </a:p>
          <a:p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  <a:ea typeface="Times New Roman" charset="0"/>
                <a:cs typeface="Times New Roman" charset="0"/>
              </a:rPr>
              <a:t>End : Rua/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  <a:ea typeface="Times New Roman" charset="0"/>
                <a:cs typeface="Times New Roman" charset="0"/>
              </a:rPr>
              <a:t>Avenida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  <a:ea typeface="Times New Roman" charset="0"/>
                <a:cs typeface="Times New Roman" charset="0"/>
              </a:rPr>
              <a:t> ... São Paulo - SP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63968DA-CB84-634F-B3E9-959E2E7A9326}"/>
              </a:ext>
            </a:extLst>
          </p:cNvPr>
          <p:cNvSpPr/>
          <p:nvPr/>
        </p:nvSpPr>
        <p:spPr>
          <a:xfrm>
            <a:off x="289043" y="1309986"/>
            <a:ext cx="130840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solidFill>
                  <a:srgbClr val="3593C6"/>
                </a:solidFill>
                <a:ea typeface="Times New Roman" charset="0"/>
                <a:cs typeface="Times New Roman" charset="0"/>
              </a:rPr>
              <a:t>Sobre</a:t>
            </a:r>
            <a:r>
              <a:rPr lang="fr-FR" dirty="0">
                <a:ea typeface="Times New Roman" charset="0"/>
                <a:cs typeface="Times New Roman" charset="0"/>
              </a:rPr>
              <a:t> Min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64B0944-A1E4-7D45-8580-73B1D446E949}"/>
              </a:ext>
            </a:extLst>
          </p:cNvPr>
          <p:cNvSpPr/>
          <p:nvPr/>
        </p:nvSpPr>
        <p:spPr>
          <a:xfrm>
            <a:off x="3686825" y="1309986"/>
            <a:ext cx="16679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fr-FR" dirty="0">
                <a:solidFill>
                  <a:srgbClr val="3593C6"/>
                </a:solidFill>
                <a:ea typeface="Times New Roman" charset="0"/>
                <a:cs typeface="Times New Roman" charset="0"/>
              </a:rPr>
              <a:t>Meus</a:t>
            </a:r>
            <a:r>
              <a:rPr lang="fr-FR" dirty="0">
                <a:ea typeface="Times New Roman" charset="0"/>
                <a:cs typeface="Times New Roman" charset="0"/>
              </a:rPr>
              <a:t> </a:t>
            </a:r>
            <a:r>
              <a:rPr lang="fr-FR" dirty="0" err="1">
                <a:ea typeface="Times New Roman" charset="0"/>
                <a:cs typeface="Times New Roman" charset="0"/>
              </a:rPr>
              <a:t>contactos</a:t>
            </a:r>
            <a:endParaRPr lang="fr-FR" dirty="0">
              <a:ea typeface="Times New Roman" charset="0"/>
              <a:cs typeface="Times New Roman" charset="0"/>
            </a:endParaRPr>
          </a:p>
        </p:txBody>
      </p:sp>
      <p:sp>
        <p:nvSpPr>
          <p:cNvPr id="20" name="ZoneTexte 9">
            <a:extLst>
              <a:ext uri="{FF2B5EF4-FFF2-40B4-BE49-F238E27FC236}">
                <a16:creationId xmlns:a16="http://schemas.microsoft.com/office/drawing/2014/main" id="{46385214-A1DB-BD44-9265-5390B0BD1C8A}"/>
              </a:ext>
            </a:extLst>
          </p:cNvPr>
          <p:cNvSpPr txBox="1"/>
          <p:nvPr/>
        </p:nvSpPr>
        <p:spPr>
          <a:xfrm>
            <a:off x="299773" y="3479836"/>
            <a:ext cx="5542886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fr-FR" sz="11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2010- 2015 Cargo </a:t>
            </a:r>
            <a:r>
              <a:rPr lang="fr-FR" sz="11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ocupado</a:t>
            </a:r>
            <a:r>
              <a:rPr lang="fr-FR" sz="11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- </a:t>
            </a:r>
            <a:r>
              <a:rPr lang="fr-FR" sz="11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Empresa</a:t>
            </a:r>
            <a:r>
              <a:rPr lang="fr-FR" sz="11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  <a:p>
            <a:pPr defTabSz="685800">
              <a:defRPr/>
            </a:pP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Descrever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as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atividades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exercidas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no cargo,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listando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suas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atribuições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e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resultados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obtidos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de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preferência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quantificando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-os.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Descrever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as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atividades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exercidas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no cargo,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listando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suas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atribuições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e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resultados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obtidos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de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preferência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quantificando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-os.</a:t>
            </a:r>
            <a:b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endParaRPr lang="fr-FR" sz="11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defTabSz="685800">
              <a:defRPr/>
            </a:pPr>
            <a:r>
              <a:rPr lang="fr-FR" sz="11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2010- 2015 Cargo </a:t>
            </a:r>
            <a:r>
              <a:rPr lang="fr-FR" sz="11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ocupado</a:t>
            </a:r>
            <a:r>
              <a:rPr lang="fr-FR" sz="11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- </a:t>
            </a:r>
            <a:r>
              <a:rPr lang="fr-FR" sz="11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Empresa</a:t>
            </a:r>
            <a:r>
              <a:rPr lang="fr-FR" sz="11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  <a:p>
            <a:pPr defTabSz="685800">
              <a:defRPr/>
            </a:pP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Descrever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as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atividades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exercidas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no cargo,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listando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suas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atribuições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e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resultados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obtidos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de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preferência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quantificando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-os.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Descrever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as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atividades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exercidas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no cargo,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listando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suas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atribuições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e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resultados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obtidos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de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preferência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quantificando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-os.</a:t>
            </a:r>
          </a:p>
          <a:p>
            <a:pPr defTabSz="685800">
              <a:defRPr/>
            </a:pPr>
            <a:endParaRPr lang="fr-FR" sz="11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defTabSz="685800">
              <a:defRPr/>
            </a:pPr>
            <a:r>
              <a:rPr lang="fr-FR" sz="11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2010- 2015 Cargo </a:t>
            </a:r>
            <a:r>
              <a:rPr lang="fr-FR" sz="11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ocupado</a:t>
            </a:r>
            <a:r>
              <a:rPr lang="fr-FR" sz="11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- </a:t>
            </a:r>
            <a:r>
              <a:rPr lang="fr-FR" sz="11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Empresa</a:t>
            </a:r>
            <a:r>
              <a:rPr lang="fr-FR" sz="11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  <a:p>
            <a:pPr defTabSz="685800">
              <a:defRPr/>
            </a:pP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Descrever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as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atividades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exercidas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no cargo,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listando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suas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atribuições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e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resultados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obtidos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de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preferência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quantificando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-os.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Descrever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as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atividades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exercidas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no cargo,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listando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suas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atribuições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e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resultados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obtidos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de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preferência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quantificando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-os.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20C5C64-8AD0-9245-9532-4F622A8928FF}"/>
              </a:ext>
            </a:extLst>
          </p:cNvPr>
          <p:cNvSpPr/>
          <p:nvPr/>
        </p:nvSpPr>
        <p:spPr>
          <a:xfrm>
            <a:off x="299772" y="3110504"/>
            <a:ext cx="263377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err="1">
                <a:solidFill>
                  <a:srgbClr val="3593C6"/>
                </a:solidFill>
                <a:ea typeface="Times New Roman" charset="0"/>
                <a:cs typeface="Times New Roman" charset="0"/>
              </a:rPr>
              <a:t>Experiência</a:t>
            </a:r>
            <a:r>
              <a:rPr lang="fr-FR" dirty="0">
                <a:ea typeface="Times New Roman" charset="0"/>
                <a:cs typeface="Times New Roman" charset="0"/>
              </a:rPr>
              <a:t> </a:t>
            </a:r>
            <a:r>
              <a:rPr lang="fr-FR" dirty="0" err="1">
                <a:ea typeface="Times New Roman" charset="0"/>
                <a:cs typeface="Times New Roman" charset="0"/>
              </a:rPr>
              <a:t>profissional</a:t>
            </a:r>
            <a:endParaRPr lang="fr-FR" dirty="0">
              <a:ea typeface="Times New Roman" charset="0"/>
              <a:cs typeface="Times New Roman" charset="0"/>
            </a:endParaRPr>
          </a:p>
        </p:txBody>
      </p:sp>
      <p:sp>
        <p:nvSpPr>
          <p:cNvPr id="23" name="ZoneTexte 9">
            <a:extLst>
              <a:ext uri="{FF2B5EF4-FFF2-40B4-BE49-F238E27FC236}">
                <a16:creationId xmlns:a16="http://schemas.microsoft.com/office/drawing/2014/main" id="{D5EFC1A7-A890-4D45-A052-9F1C689AF5D4}"/>
              </a:ext>
            </a:extLst>
          </p:cNvPr>
          <p:cNvSpPr txBox="1"/>
          <p:nvPr/>
        </p:nvSpPr>
        <p:spPr>
          <a:xfrm>
            <a:off x="299772" y="6487906"/>
            <a:ext cx="5542887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fr-FR" sz="11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2012 – </a:t>
            </a:r>
            <a:r>
              <a:rPr lang="fr-FR" sz="11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Curso</a:t>
            </a:r>
            <a:r>
              <a:rPr lang="fr-FR" sz="11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– </a:t>
            </a:r>
            <a:r>
              <a:rPr lang="pt-PT" sz="1100" dirty="0"/>
              <a:t>Universidade </a:t>
            </a:r>
            <a:r>
              <a:rPr lang="fr-FR" sz="11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/ </a:t>
            </a:r>
            <a:r>
              <a:rPr lang="fr-FR" sz="11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Escola</a:t>
            </a:r>
            <a:endParaRPr lang="fr-FR" sz="11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defTabSz="685800">
              <a:defRPr/>
            </a:pP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Descrever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as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características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do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curso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: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instituição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diploma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obtido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etc.</a:t>
            </a:r>
          </a:p>
          <a:p>
            <a:pPr defTabSz="685800">
              <a:defRPr/>
            </a:pPr>
            <a:br>
              <a:rPr lang="fr-FR" sz="11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fr-FR" sz="11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2012 – </a:t>
            </a:r>
            <a:r>
              <a:rPr lang="fr-FR" sz="11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Curso</a:t>
            </a:r>
            <a:r>
              <a:rPr lang="fr-FR" sz="11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– </a:t>
            </a:r>
            <a:r>
              <a:rPr lang="pt-PT" sz="1100" dirty="0"/>
              <a:t>Universidade </a:t>
            </a:r>
            <a:r>
              <a:rPr lang="fr-FR" sz="11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/ </a:t>
            </a:r>
            <a:r>
              <a:rPr lang="fr-FR" sz="11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Escola</a:t>
            </a:r>
            <a:endParaRPr lang="fr-FR" sz="11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defTabSz="685800">
              <a:defRPr/>
            </a:pP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Descrever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as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características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do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curso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: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instituição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diploma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obtido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etc.</a:t>
            </a:r>
          </a:p>
          <a:p>
            <a:pPr defTabSz="685800">
              <a:defRPr/>
            </a:pPr>
            <a:endParaRPr lang="fr-FR" sz="11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defTabSz="685800">
              <a:defRPr/>
            </a:pPr>
            <a:r>
              <a:rPr lang="fr-FR" sz="11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2012 – </a:t>
            </a:r>
            <a:r>
              <a:rPr lang="fr-FR" sz="11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Curso</a:t>
            </a:r>
            <a:r>
              <a:rPr lang="fr-FR" sz="11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– </a:t>
            </a:r>
            <a:r>
              <a:rPr lang="pt-PT" sz="1100" dirty="0"/>
              <a:t>Universidade </a:t>
            </a:r>
            <a:r>
              <a:rPr lang="fr-FR" sz="11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/ </a:t>
            </a:r>
            <a:r>
              <a:rPr lang="fr-FR" sz="11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Escola</a:t>
            </a:r>
            <a:endParaRPr lang="fr-FR" sz="11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defTabSz="685800">
              <a:defRPr/>
            </a:pP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Descrever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as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características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do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curso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: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instituição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diploma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obtido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etc.</a:t>
            </a:r>
          </a:p>
          <a:p>
            <a:pPr defTabSz="685800">
              <a:defRPr/>
            </a:pPr>
            <a:endParaRPr lang="fr-FR" sz="11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5785730-1BE6-F74C-BF7C-368C6C8801ED}"/>
              </a:ext>
            </a:extLst>
          </p:cNvPr>
          <p:cNvSpPr/>
          <p:nvPr/>
        </p:nvSpPr>
        <p:spPr>
          <a:xfrm>
            <a:off x="304673" y="6118574"/>
            <a:ext cx="27665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err="1">
                <a:solidFill>
                  <a:srgbClr val="3593C6"/>
                </a:solidFill>
                <a:ea typeface="Times New Roman" charset="0"/>
                <a:cs typeface="Times New Roman" charset="0"/>
              </a:rPr>
              <a:t>Formação</a:t>
            </a:r>
            <a:r>
              <a:rPr lang="fr-FR" dirty="0">
                <a:ea typeface="Times New Roman" charset="0"/>
                <a:cs typeface="Times New Roman" charset="0"/>
              </a:rPr>
              <a:t> / </a:t>
            </a:r>
            <a:r>
              <a:rPr lang="pt-PT" dirty="0"/>
              <a:t>Escola</a:t>
            </a:r>
            <a:endParaRPr lang="fr-FR" dirty="0">
              <a:ea typeface="Times New Roman" charset="0"/>
              <a:cs typeface="Times New Roman" charset="0"/>
            </a:endParaRPr>
          </a:p>
        </p:txBody>
      </p:sp>
      <p:graphicFrame>
        <p:nvGraphicFramePr>
          <p:cNvPr id="25" name="Tableau 24">
            <a:extLst>
              <a:ext uri="{FF2B5EF4-FFF2-40B4-BE49-F238E27FC236}">
                <a16:creationId xmlns:a16="http://schemas.microsoft.com/office/drawing/2014/main" id="{4C40C11C-591B-4B4D-AE76-194118FF295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6766403"/>
              </p:ext>
            </p:extLst>
          </p:nvPr>
        </p:nvGraphicFramePr>
        <p:xfrm>
          <a:off x="299772" y="8024212"/>
          <a:ext cx="3749661" cy="14020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7496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30305">
                <a:tc>
                  <a:txBody>
                    <a:bodyPr/>
                    <a:lstStyle/>
                    <a:p>
                      <a:pPr algn="l"/>
                      <a:r>
                        <a:rPr lang="fr-FR" sz="1800" kern="1200" dirty="0" err="1">
                          <a:ln>
                            <a:noFill/>
                          </a:ln>
                          <a:solidFill>
                            <a:srgbClr val="3593C6"/>
                          </a:solidFill>
                          <a:latin typeface="+mn-lt"/>
                          <a:ea typeface="Times" charset="0"/>
                          <a:cs typeface="Times" charset="0"/>
                        </a:rPr>
                        <a:t>Habilidades</a:t>
                      </a:r>
                      <a:endParaRPr lang="fr-FR" sz="1800" kern="120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latin typeface="+mn-lt"/>
                        <a:ea typeface="Times" charset="0"/>
                        <a:cs typeface="Times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0305">
                <a:tc>
                  <a:txBody>
                    <a:bodyPr/>
                    <a:lstStyle/>
                    <a:p>
                      <a:pPr algn="l"/>
                      <a:r>
                        <a:rPr lang="pt-PT" sz="1100" dirty="0"/>
                        <a:t>Gestão</a:t>
                      </a:r>
                      <a:endParaRPr lang="fr-FR" sz="110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0305">
                <a:tc>
                  <a:txBody>
                    <a:bodyPr/>
                    <a:lstStyle/>
                    <a:p>
                      <a:r>
                        <a:rPr lang="pt-PT" sz="1100" dirty="0"/>
                        <a:t>Gerenciamento de Projetos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0305">
                <a:tc>
                  <a:txBody>
                    <a:bodyPr/>
                    <a:lstStyle/>
                    <a:p>
                      <a:pPr algn="l"/>
                      <a:r>
                        <a:rPr lang="pt-PT" sz="1100" dirty="0"/>
                        <a:t>Contabilidade</a:t>
                      </a:r>
                      <a:endParaRPr lang="fr-FR" sz="110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7409">
                <a:tc>
                  <a:txBody>
                    <a:bodyPr/>
                    <a:lstStyle/>
                    <a:p>
                      <a:pPr algn="l"/>
                      <a:endParaRPr lang="fr-FR" sz="110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6" name="Rectangle 25">
            <a:extLst>
              <a:ext uri="{FF2B5EF4-FFF2-40B4-BE49-F238E27FC236}">
                <a16:creationId xmlns:a16="http://schemas.microsoft.com/office/drawing/2014/main" id="{2FFC4765-85A6-0541-999C-4F55DF0425B0}"/>
              </a:ext>
            </a:extLst>
          </p:cNvPr>
          <p:cNvSpPr/>
          <p:nvPr/>
        </p:nvSpPr>
        <p:spPr>
          <a:xfrm>
            <a:off x="3054845" y="8471728"/>
            <a:ext cx="162560" cy="152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3593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53FFB575-4CFA-E941-9309-547E6E34174C}"/>
              </a:ext>
            </a:extLst>
          </p:cNvPr>
          <p:cNvSpPr/>
          <p:nvPr/>
        </p:nvSpPr>
        <p:spPr>
          <a:xfrm>
            <a:off x="3262852" y="8472264"/>
            <a:ext cx="162560" cy="152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3593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3DE6FC17-4123-8B4B-9E12-6D5909A87107}"/>
              </a:ext>
            </a:extLst>
          </p:cNvPr>
          <p:cNvSpPr/>
          <p:nvPr/>
        </p:nvSpPr>
        <p:spPr>
          <a:xfrm>
            <a:off x="3470859" y="8471996"/>
            <a:ext cx="162560" cy="152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3593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03E976F3-3A2C-1F43-A4D8-80D0ACFC77D5}"/>
              </a:ext>
            </a:extLst>
          </p:cNvPr>
          <p:cNvSpPr/>
          <p:nvPr/>
        </p:nvSpPr>
        <p:spPr>
          <a:xfrm>
            <a:off x="3678866" y="8472532"/>
            <a:ext cx="162560" cy="152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3593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4564B148-783A-DC49-8635-844A319A1018}"/>
              </a:ext>
            </a:extLst>
          </p:cNvPr>
          <p:cNvSpPr/>
          <p:nvPr/>
        </p:nvSpPr>
        <p:spPr>
          <a:xfrm>
            <a:off x="3886873" y="8471728"/>
            <a:ext cx="162560" cy="152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3593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51F421C8-A8D1-6A40-88FB-ECDA9FB4154B}"/>
              </a:ext>
            </a:extLst>
          </p:cNvPr>
          <p:cNvSpPr/>
          <p:nvPr/>
        </p:nvSpPr>
        <p:spPr>
          <a:xfrm>
            <a:off x="2849335" y="8471898"/>
            <a:ext cx="162560" cy="152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3593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25033174-C65D-1746-9EF2-C0668158A418}"/>
              </a:ext>
            </a:extLst>
          </p:cNvPr>
          <p:cNvSpPr/>
          <p:nvPr/>
        </p:nvSpPr>
        <p:spPr>
          <a:xfrm>
            <a:off x="2640644" y="8471728"/>
            <a:ext cx="162560" cy="152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3593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38858DB0-23D7-5148-8EC8-1299D9027B19}"/>
              </a:ext>
            </a:extLst>
          </p:cNvPr>
          <p:cNvSpPr/>
          <p:nvPr/>
        </p:nvSpPr>
        <p:spPr>
          <a:xfrm>
            <a:off x="2430824" y="8471896"/>
            <a:ext cx="162560" cy="152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3593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9A6F93AF-6D8F-D34A-A7B2-9E2C40747B38}"/>
              </a:ext>
            </a:extLst>
          </p:cNvPr>
          <p:cNvSpPr/>
          <p:nvPr/>
        </p:nvSpPr>
        <p:spPr>
          <a:xfrm>
            <a:off x="3052293" y="8697204"/>
            <a:ext cx="162560" cy="152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3593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5AAF14B3-D166-4543-AB98-D8A2AF145538}"/>
              </a:ext>
            </a:extLst>
          </p:cNvPr>
          <p:cNvSpPr/>
          <p:nvPr/>
        </p:nvSpPr>
        <p:spPr>
          <a:xfrm>
            <a:off x="3260300" y="8697740"/>
            <a:ext cx="162560" cy="152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3593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2AFBA906-A23B-DE4C-AE7E-CF0DE22556A3}"/>
              </a:ext>
            </a:extLst>
          </p:cNvPr>
          <p:cNvSpPr/>
          <p:nvPr/>
        </p:nvSpPr>
        <p:spPr>
          <a:xfrm>
            <a:off x="3468307" y="8697472"/>
            <a:ext cx="162560" cy="152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3593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D71D7E15-9A26-5241-8C36-AFD6A7BCDEF7}"/>
              </a:ext>
            </a:extLst>
          </p:cNvPr>
          <p:cNvSpPr/>
          <p:nvPr/>
        </p:nvSpPr>
        <p:spPr>
          <a:xfrm>
            <a:off x="3676314" y="8698008"/>
            <a:ext cx="162560" cy="152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3593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8D8BE93C-B2F8-1547-8D4D-1FD482DFC516}"/>
              </a:ext>
            </a:extLst>
          </p:cNvPr>
          <p:cNvSpPr/>
          <p:nvPr/>
        </p:nvSpPr>
        <p:spPr>
          <a:xfrm>
            <a:off x="3884321" y="8697204"/>
            <a:ext cx="162560" cy="152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3593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1986DB62-40C0-7D44-8B00-924D2C0109CA}"/>
              </a:ext>
            </a:extLst>
          </p:cNvPr>
          <p:cNvSpPr/>
          <p:nvPr/>
        </p:nvSpPr>
        <p:spPr>
          <a:xfrm>
            <a:off x="2846783" y="8697374"/>
            <a:ext cx="162560" cy="152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3593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EF1DABFC-E844-F041-8FBD-CB9705AA3C74}"/>
              </a:ext>
            </a:extLst>
          </p:cNvPr>
          <p:cNvSpPr/>
          <p:nvPr/>
        </p:nvSpPr>
        <p:spPr>
          <a:xfrm>
            <a:off x="2638092" y="8697204"/>
            <a:ext cx="162560" cy="152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3593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E64AE05E-847C-4C4A-B64F-159D94723E48}"/>
              </a:ext>
            </a:extLst>
          </p:cNvPr>
          <p:cNvSpPr/>
          <p:nvPr/>
        </p:nvSpPr>
        <p:spPr>
          <a:xfrm>
            <a:off x="2428272" y="8697372"/>
            <a:ext cx="162560" cy="152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3593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9BF57712-6225-EE44-853F-AFD3BEF7EF7D}"/>
              </a:ext>
            </a:extLst>
          </p:cNvPr>
          <p:cNvSpPr/>
          <p:nvPr/>
        </p:nvSpPr>
        <p:spPr>
          <a:xfrm>
            <a:off x="3052293" y="8948038"/>
            <a:ext cx="162560" cy="152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3593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A9055527-65E3-AF41-B123-B69EBF5CDB71}"/>
              </a:ext>
            </a:extLst>
          </p:cNvPr>
          <p:cNvSpPr/>
          <p:nvPr/>
        </p:nvSpPr>
        <p:spPr>
          <a:xfrm>
            <a:off x="3260300" y="8948574"/>
            <a:ext cx="162560" cy="152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3593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08AC44BD-8E45-6E43-A4B5-62943A2A6A8A}"/>
              </a:ext>
            </a:extLst>
          </p:cNvPr>
          <p:cNvSpPr/>
          <p:nvPr/>
        </p:nvSpPr>
        <p:spPr>
          <a:xfrm>
            <a:off x="3468307" y="8948306"/>
            <a:ext cx="162560" cy="152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3593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15394F89-294E-1B42-8728-A3984478A071}"/>
              </a:ext>
            </a:extLst>
          </p:cNvPr>
          <p:cNvSpPr/>
          <p:nvPr/>
        </p:nvSpPr>
        <p:spPr>
          <a:xfrm>
            <a:off x="3676314" y="8948842"/>
            <a:ext cx="162560" cy="152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3593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46F8D0D1-0989-C84D-8816-25B20F0BA545}"/>
              </a:ext>
            </a:extLst>
          </p:cNvPr>
          <p:cNvSpPr/>
          <p:nvPr/>
        </p:nvSpPr>
        <p:spPr>
          <a:xfrm>
            <a:off x="3884321" y="8948038"/>
            <a:ext cx="162560" cy="152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3593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F2F5A7CD-C8F3-B349-AB29-9AA1C98FA256}"/>
              </a:ext>
            </a:extLst>
          </p:cNvPr>
          <p:cNvSpPr/>
          <p:nvPr/>
        </p:nvSpPr>
        <p:spPr>
          <a:xfrm>
            <a:off x="2846783" y="8948208"/>
            <a:ext cx="162560" cy="152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3593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FC752FD9-355F-EC48-A18A-8F5D71385F9B}"/>
              </a:ext>
            </a:extLst>
          </p:cNvPr>
          <p:cNvSpPr/>
          <p:nvPr/>
        </p:nvSpPr>
        <p:spPr>
          <a:xfrm>
            <a:off x="2638092" y="8948038"/>
            <a:ext cx="162560" cy="152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3593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8ADEA6DC-2C57-9642-A2D5-5BF1BEF76AA0}"/>
              </a:ext>
            </a:extLst>
          </p:cNvPr>
          <p:cNvSpPr/>
          <p:nvPr/>
        </p:nvSpPr>
        <p:spPr>
          <a:xfrm>
            <a:off x="2428272" y="8948206"/>
            <a:ext cx="162560" cy="152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3593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aphicFrame>
        <p:nvGraphicFramePr>
          <p:cNvPr id="58" name="Tableau 57">
            <a:extLst>
              <a:ext uri="{FF2B5EF4-FFF2-40B4-BE49-F238E27FC236}">
                <a16:creationId xmlns:a16="http://schemas.microsoft.com/office/drawing/2014/main" id="{7C8D5BD3-046E-184A-8DB3-8CF530AA4C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2790873"/>
              </p:ext>
            </p:extLst>
          </p:nvPr>
        </p:nvGraphicFramePr>
        <p:xfrm>
          <a:off x="314993" y="9297120"/>
          <a:ext cx="2763920" cy="1143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639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30305">
                <a:tc>
                  <a:txBody>
                    <a:bodyPr/>
                    <a:lstStyle/>
                    <a:p>
                      <a:pPr algn="l"/>
                      <a:r>
                        <a:rPr lang="pt-PT" sz="180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Línguas</a:t>
                      </a:r>
                      <a:endParaRPr lang="fr-FR" sz="180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Times" charset="0"/>
                        <a:cs typeface="Times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0305">
                <a:tc>
                  <a:txBody>
                    <a:bodyPr/>
                    <a:lstStyle/>
                    <a:p>
                      <a:pPr algn="l"/>
                      <a:r>
                        <a:rPr lang="fr-FR" sz="1100" kern="12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Inglês</a:t>
                      </a:r>
                      <a:endParaRPr lang="fr-FR" sz="110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0305">
                <a:tc>
                  <a:txBody>
                    <a:bodyPr/>
                    <a:lstStyle/>
                    <a:p>
                      <a:pPr algn="l"/>
                      <a:r>
                        <a:rPr lang="pt-PT" sz="11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Alemão</a:t>
                      </a:r>
                      <a:endParaRPr lang="fr-FR" sz="110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0305">
                <a:tc>
                  <a:txBody>
                    <a:bodyPr/>
                    <a:lstStyle/>
                    <a:p>
                      <a:pPr algn="l"/>
                      <a:r>
                        <a:rPr lang="pt-PT" sz="11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Espanhol</a:t>
                      </a:r>
                      <a:endParaRPr lang="fr-FR" sz="110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9" name="Rectangle 58">
            <a:extLst>
              <a:ext uri="{FF2B5EF4-FFF2-40B4-BE49-F238E27FC236}">
                <a16:creationId xmlns:a16="http://schemas.microsoft.com/office/drawing/2014/main" id="{43447F67-D4B0-5146-900F-0BCB31AC7B35}"/>
              </a:ext>
            </a:extLst>
          </p:cNvPr>
          <p:cNvSpPr/>
          <p:nvPr/>
        </p:nvSpPr>
        <p:spPr>
          <a:xfrm>
            <a:off x="1677524" y="9732914"/>
            <a:ext cx="162560" cy="152400"/>
          </a:xfrm>
          <a:prstGeom prst="rect">
            <a:avLst/>
          </a:prstGeom>
          <a:solidFill>
            <a:srgbClr val="3593C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AA4B8E53-E9CC-9847-AC44-942180E8CDFD}"/>
              </a:ext>
            </a:extLst>
          </p:cNvPr>
          <p:cNvSpPr/>
          <p:nvPr/>
        </p:nvSpPr>
        <p:spPr>
          <a:xfrm>
            <a:off x="1885531" y="9733450"/>
            <a:ext cx="162560" cy="152400"/>
          </a:xfrm>
          <a:prstGeom prst="rect">
            <a:avLst/>
          </a:prstGeom>
          <a:solidFill>
            <a:srgbClr val="3593C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19B18B1B-6740-594D-87DA-081ED4C66EB3}"/>
              </a:ext>
            </a:extLst>
          </p:cNvPr>
          <p:cNvSpPr/>
          <p:nvPr/>
        </p:nvSpPr>
        <p:spPr>
          <a:xfrm>
            <a:off x="2093538" y="9733182"/>
            <a:ext cx="162560" cy="152400"/>
          </a:xfrm>
          <a:prstGeom prst="rect">
            <a:avLst/>
          </a:prstGeom>
          <a:solidFill>
            <a:srgbClr val="3593C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6CFD65BC-4348-F74F-AB48-7ACDB69FCB14}"/>
              </a:ext>
            </a:extLst>
          </p:cNvPr>
          <p:cNvSpPr/>
          <p:nvPr/>
        </p:nvSpPr>
        <p:spPr>
          <a:xfrm>
            <a:off x="2301545" y="9733718"/>
            <a:ext cx="162560" cy="152400"/>
          </a:xfrm>
          <a:prstGeom prst="rect">
            <a:avLst/>
          </a:prstGeom>
          <a:solidFill>
            <a:srgbClr val="3593C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67BFF442-6E67-DA4D-8264-06728B1ED80B}"/>
              </a:ext>
            </a:extLst>
          </p:cNvPr>
          <p:cNvSpPr/>
          <p:nvPr/>
        </p:nvSpPr>
        <p:spPr>
          <a:xfrm>
            <a:off x="2509552" y="9732914"/>
            <a:ext cx="162560" cy="152400"/>
          </a:xfrm>
          <a:prstGeom prst="rect">
            <a:avLst/>
          </a:prstGeom>
          <a:solidFill>
            <a:srgbClr val="3593C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BE0DD158-EA35-0644-A0D2-7DB78BE45090}"/>
              </a:ext>
            </a:extLst>
          </p:cNvPr>
          <p:cNvSpPr/>
          <p:nvPr/>
        </p:nvSpPr>
        <p:spPr>
          <a:xfrm>
            <a:off x="1472014" y="9734885"/>
            <a:ext cx="162560" cy="152400"/>
          </a:xfrm>
          <a:prstGeom prst="rect">
            <a:avLst/>
          </a:prstGeom>
          <a:solidFill>
            <a:srgbClr val="3593C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83D3241E-1F98-A146-B475-45BC021222C9}"/>
              </a:ext>
            </a:extLst>
          </p:cNvPr>
          <p:cNvSpPr/>
          <p:nvPr/>
        </p:nvSpPr>
        <p:spPr>
          <a:xfrm>
            <a:off x="1677524" y="9988715"/>
            <a:ext cx="162560" cy="152400"/>
          </a:xfrm>
          <a:prstGeom prst="rect">
            <a:avLst/>
          </a:prstGeom>
          <a:solidFill>
            <a:srgbClr val="3593C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66D54DC4-EA27-2A4A-BD4F-3A7FEC4019DD}"/>
              </a:ext>
            </a:extLst>
          </p:cNvPr>
          <p:cNvSpPr/>
          <p:nvPr/>
        </p:nvSpPr>
        <p:spPr>
          <a:xfrm>
            <a:off x="1885531" y="9989251"/>
            <a:ext cx="162560" cy="152400"/>
          </a:xfrm>
          <a:prstGeom prst="rect">
            <a:avLst/>
          </a:prstGeom>
          <a:solidFill>
            <a:srgbClr val="3593C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B6BD6EC0-2A1B-E24A-BE5E-6284CC4AE01C}"/>
              </a:ext>
            </a:extLst>
          </p:cNvPr>
          <p:cNvSpPr/>
          <p:nvPr/>
        </p:nvSpPr>
        <p:spPr>
          <a:xfrm>
            <a:off x="2093538" y="9988983"/>
            <a:ext cx="162560" cy="152400"/>
          </a:xfrm>
          <a:prstGeom prst="rect">
            <a:avLst/>
          </a:prstGeom>
          <a:solidFill>
            <a:srgbClr val="3593C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CB446F1D-1658-D44C-BA1D-9F27E6FCED2A}"/>
              </a:ext>
            </a:extLst>
          </p:cNvPr>
          <p:cNvSpPr/>
          <p:nvPr/>
        </p:nvSpPr>
        <p:spPr>
          <a:xfrm>
            <a:off x="2301545" y="9989519"/>
            <a:ext cx="162560" cy="152400"/>
          </a:xfrm>
          <a:prstGeom prst="rect">
            <a:avLst/>
          </a:prstGeom>
          <a:solidFill>
            <a:srgbClr val="3593C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15A6B603-F456-D24C-AAFF-0580CFBD72EF}"/>
              </a:ext>
            </a:extLst>
          </p:cNvPr>
          <p:cNvSpPr/>
          <p:nvPr/>
        </p:nvSpPr>
        <p:spPr>
          <a:xfrm>
            <a:off x="2509552" y="9988715"/>
            <a:ext cx="162560" cy="152400"/>
          </a:xfrm>
          <a:prstGeom prst="rect">
            <a:avLst/>
          </a:prstGeom>
          <a:solidFill>
            <a:srgbClr val="3593C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8D322D86-70CD-3549-818F-339623B38321}"/>
              </a:ext>
            </a:extLst>
          </p:cNvPr>
          <p:cNvSpPr/>
          <p:nvPr/>
        </p:nvSpPr>
        <p:spPr>
          <a:xfrm>
            <a:off x="1472014" y="9990686"/>
            <a:ext cx="162560" cy="152400"/>
          </a:xfrm>
          <a:prstGeom prst="rect">
            <a:avLst/>
          </a:prstGeom>
          <a:solidFill>
            <a:srgbClr val="3593C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35783A4A-624A-BB4C-9627-190AAFFB9BC6}"/>
              </a:ext>
            </a:extLst>
          </p:cNvPr>
          <p:cNvSpPr/>
          <p:nvPr/>
        </p:nvSpPr>
        <p:spPr>
          <a:xfrm>
            <a:off x="1677524" y="10238207"/>
            <a:ext cx="162560" cy="152400"/>
          </a:xfrm>
          <a:prstGeom prst="rect">
            <a:avLst/>
          </a:prstGeom>
          <a:solidFill>
            <a:srgbClr val="3593C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5070F681-AB18-1B4E-8E99-24910CAEEE6F}"/>
              </a:ext>
            </a:extLst>
          </p:cNvPr>
          <p:cNvSpPr/>
          <p:nvPr/>
        </p:nvSpPr>
        <p:spPr>
          <a:xfrm>
            <a:off x="1885531" y="10238743"/>
            <a:ext cx="162560" cy="152400"/>
          </a:xfrm>
          <a:prstGeom prst="rect">
            <a:avLst/>
          </a:prstGeom>
          <a:solidFill>
            <a:srgbClr val="3593C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9798AE86-CC02-6B48-A94C-03EBE769E178}"/>
              </a:ext>
            </a:extLst>
          </p:cNvPr>
          <p:cNvSpPr/>
          <p:nvPr/>
        </p:nvSpPr>
        <p:spPr>
          <a:xfrm>
            <a:off x="2093538" y="10238475"/>
            <a:ext cx="162560" cy="152400"/>
          </a:xfrm>
          <a:prstGeom prst="rect">
            <a:avLst/>
          </a:prstGeom>
          <a:solidFill>
            <a:srgbClr val="3593C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579AD701-26E8-674F-9631-A0D4DC571926}"/>
              </a:ext>
            </a:extLst>
          </p:cNvPr>
          <p:cNvSpPr/>
          <p:nvPr/>
        </p:nvSpPr>
        <p:spPr>
          <a:xfrm>
            <a:off x="2301545" y="10239011"/>
            <a:ext cx="162560" cy="152400"/>
          </a:xfrm>
          <a:prstGeom prst="rect">
            <a:avLst/>
          </a:prstGeom>
          <a:solidFill>
            <a:srgbClr val="3593C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BBB109DB-9A2F-5D41-A74A-EC07B4694964}"/>
              </a:ext>
            </a:extLst>
          </p:cNvPr>
          <p:cNvSpPr/>
          <p:nvPr/>
        </p:nvSpPr>
        <p:spPr>
          <a:xfrm>
            <a:off x="2509552" y="10238207"/>
            <a:ext cx="162560" cy="152400"/>
          </a:xfrm>
          <a:prstGeom prst="rect">
            <a:avLst/>
          </a:prstGeom>
          <a:solidFill>
            <a:srgbClr val="3593C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927F3E7C-7E02-9540-A3D0-BF025B616FFB}"/>
              </a:ext>
            </a:extLst>
          </p:cNvPr>
          <p:cNvSpPr/>
          <p:nvPr/>
        </p:nvSpPr>
        <p:spPr>
          <a:xfrm>
            <a:off x="1472014" y="10240178"/>
            <a:ext cx="162560" cy="152400"/>
          </a:xfrm>
          <a:prstGeom prst="rect">
            <a:avLst/>
          </a:prstGeom>
          <a:solidFill>
            <a:srgbClr val="3593C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aphicFrame>
        <p:nvGraphicFramePr>
          <p:cNvPr id="107" name="Tableau 106">
            <a:extLst>
              <a:ext uri="{FF2B5EF4-FFF2-40B4-BE49-F238E27FC236}">
                <a16:creationId xmlns:a16="http://schemas.microsoft.com/office/drawing/2014/main" id="{26D927D7-80F6-7C49-82CC-30C9603E8A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3614731"/>
              </p:ext>
            </p:extLst>
          </p:nvPr>
        </p:nvGraphicFramePr>
        <p:xfrm>
          <a:off x="3009343" y="9307831"/>
          <a:ext cx="2743759" cy="14020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437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30305">
                <a:tc>
                  <a:txBody>
                    <a:bodyPr/>
                    <a:lstStyle/>
                    <a:p>
                      <a:pPr algn="l"/>
                      <a:r>
                        <a:rPr lang="fr-FR" sz="1800" kern="12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Times" charset="0"/>
                          <a:cs typeface="Times" charset="0"/>
                        </a:rPr>
                        <a:t>Personalidade</a:t>
                      </a:r>
                      <a:endParaRPr lang="fr-FR" sz="180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Times" charset="0"/>
                        <a:cs typeface="Times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0305">
                <a:tc>
                  <a:txBody>
                    <a:bodyPr/>
                    <a:lstStyle/>
                    <a:p>
                      <a:pPr algn="l"/>
                      <a:r>
                        <a:rPr lang="fr-FR" sz="11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Leader </a:t>
                      </a:r>
                      <a:r>
                        <a:rPr lang="fr-FR" sz="1100" kern="12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Ship</a:t>
                      </a:r>
                      <a:endParaRPr lang="fr-FR" sz="110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0305">
                <a:tc>
                  <a:txBody>
                    <a:bodyPr/>
                    <a:lstStyle/>
                    <a:p>
                      <a:pPr algn="l"/>
                      <a:r>
                        <a:rPr lang="fr-FR" sz="1100" kern="12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Criativo</a:t>
                      </a:r>
                      <a:endParaRPr lang="fr-FR" sz="110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0305">
                <a:tc>
                  <a:txBody>
                    <a:bodyPr/>
                    <a:lstStyle/>
                    <a:p>
                      <a:r>
                        <a:rPr lang="pt-PT" sz="11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Sentido da audição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7409">
                <a:tc>
                  <a:txBody>
                    <a:bodyPr/>
                    <a:lstStyle/>
                    <a:p>
                      <a:pPr algn="l"/>
                      <a:endParaRPr lang="fr-FR" sz="110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08" name="Rectangle 107">
            <a:extLst>
              <a:ext uri="{FF2B5EF4-FFF2-40B4-BE49-F238E27FC236}">
                <a16:creationId xmlns:a16="http://schemas.microsoft.com/office/drawing/2014/main" id="{E6F5F500-3657-794F-BB04-B07F53E96CC1}"/>
              </a:ext>
            </a:extLst>
          </p:cNvPr>
          <p:cNvSpPr/>
          <p:nvPr/>
        </p:nvSpPr>
        <p:spPr>
          <a:xfrm>
            <a:off x="4741682" y="9778342"/>
            <a:ext cx="162560" cy="152400"/>
          </a:xfrm>
          <a:prstGeom prst="rect">
            <a:avLst/>
          </a:prstGeom>
          <a:solidFill>
            <a:srgbClr val="05285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9" name="Rectangle 108">
            <a:extLst>
              <a:ext uri="{FF2B5EF4-FFF2-40B4-BE49-F238E27FC236}">
                <a16:creationId xmlns:a16="http://schemas.microsoft.com/office/drawing/2014/main" id="{F494FEDF-149D-104D-B6FF-5C00756A959E}"/>
              </a:ext>
            </a:extLst>
          </p:cNvPr>
          <p:cNvSpPr/>
          <p:nvPr/>
        </p:nvSpPr>
        <p:spPr>
          <a:xfrm>
            <a:off x="4949689" y="9778878"/>
            <a:ext cx="162560" cy="152400"/>
          </a:xfrm>
          <a:prstGeom prst="rect">
            <a:avLst/>
          </a:prstGeom>
          <a:solidFill>
            <a:srgbClr val="05285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0" name="Rectangle 109">
            <a:extLst>
              <a:ext uri="{FF2B5EF4-FFF2-40B4-BE49-F238E27FC236}">
                <a16:creationId xmlns:a16="http://schemas.microsoft.com/office/drawing/2014/main" id="{38630E1A-4776-694A-A118-ECAF4A152736}"/>
              </a:ext>
            </a:extLst>
          </p:cNvPr>
          <p:cNvSpPr/>
          <p:nvPr/>
        </p:nvSpPr>
        <p:spPr>
          <a:xfrm>
            <a:off x="5157696" y="9778610"/>
            <a:ext cx="162560" cy="152400"/>
          </a:xfrm>
          <a:prstGeom prst="rect">
            <a:avLst/>
          </a:prstGeom>
          <a:solidFill>
            <a:srgbClr val="05285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1" name="Rectangle 110">
            <a:extLst>
              <a:ext uri="{FF2B5EF4-FFF2-40B4-BE49-F238E27FC236}">
                <a16:creationId xmlns:a16="http://schemas.microsoft.com/office/drawing/2014/main" id="{C23F7C02-9E73-FF42-BB36-F6B256FC1CC1}"/>
              </a:ext>
            </a:extLst>
          </p:cNvPr>
          <p:cNvSpPr/>
          <p:nvPr/>
        </p:nvSpPr>
        <p:spPr>
          <a:xfrm>
            <a:off x="5365703" y="9779146"/>
            <a:ext cx="162560" cy="152400"/>
          </a:xfrm>
          <a:prstGeom prst="rect">
            <a:avLst/>
          </a:prstGeom>
          <a:solidFill>
            <a:srgbClr val="05285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2" name="Rectangle 111">
            <a:extLst>
              <a:ext uri="{FF2B5EF4-FFF2-40B4-BE49-F238E27FC236}">
                <a16:creationId xmlns:a16="http://schemas.microsoft.com/office/drawing/2014/main" id="{E8D56477-F70F-D443-B5CE-C4B74AE31851}"/>
              </a:ext>
            </a:extLst>
          </p:cNvPr>
          <p:cNvSpPr/>
          <p:nvPr/>
        </p:nvSpPr>
        <p:spPr>
          <a:xfrm>
            <a:off x="5573710" y="9778342"/>
            <a:ext cx="162560" cy="152400"/>
          </a:xfrm>
          <a:prstGeom prst="rect">
            <a:avLst/>
          </a:prstGeom>
          <a:solidFill>
            <a:srgbClr val="05285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id="{E4D613EC-08C3-3045-9342-76BE1AE84E3C}"/>
              </a:ext>
            </a:extLst>
          </p:cNvPr>
          <p:cNvSpPr/>
          <p:nvPr/>
        </p:nvSpPr>
        <p:spPr>
          <a:xfrm>
            <a:off x="4536172" y="9780313"/>
            <a:ext cx="162560" cy="152400"/>
          </a:xfrm>
          <a:prstGeom prst="rect">
            <a:avLst/>
          </a:prstGeom>
          <a:solidFill>
            <a:srgbClr val="05285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2D51E0E1-7486-884B-8C6D-71FF1A0B9B2B}"/>
              </a:ext>
            </a:extLst>
          </p:cNvPr>
          <p:cNvSpPr/>
          <p:nvPr/>
        </p:nvSpPr>
        <p:spPr>
          <a:xfrm>
            <a:off x="4741682" y="10034143"/>
            <a:ext cx="162560" cy="152400"/>
          </a:xfrm>
          <a:prstGeom prst="rect">
            <a:avLst/>
          </a:prstGeom>
          <a:solidFill>
            <a:srgbClr val="05285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id="{D89DDECC-EA94-C048-889E-1146E72D9354}"/>
              </a:ext>
            </a:extLst>
          </p:cNvPr>
          <p:cNvSpPr/>
          <p:nvPr/>
        </p:nvSpPr>
        <p:spPr>
          <a:xfrm>
            <a:off x="4949689" y="10034679"/>
            <a:ext cx="162560" cy="152400"/>
          </a:xfrm>
          <a:prstGeom prst="rect">
            <a:avLst/>
          </a:prstGeom>
          <a:solidFill>
            <a:srgbClr val="05285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6" name="Rectangle 115">
            <a:extLst>
              <a:ext uri="{FF2B5EF4-FFF2-40B4-BE49-F238E27FC236}">
                <a16:creationId xmlns:a16="http://schemas.microsoft.com/office/drawing/2014/main" id="{88C0173A-CEB6-F746-B8B2-CC576BFCB8A0}"/>
              </a:ext>
            </a:extLst>
          </p:cNvPr>
          <p:cNvSpPr/>
          <p:nvPr/>
        </p:nvSpPr>
        <p:spPr>
          <a:xfrm>
            <a:off x="5157696" y="10034411"/>
            <a:ext cx="162560" cy="152400"/>
          </a:xfrm>
          <a:prstGeom prst="rect">
            <a:avLst/>
          </a:prstGeom>
          <a:solidFill>
            <a:srgbClr val="05285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id="{3A8E6702-04D3-F44E-8C61-DE7EADB601C5}"/>
              </a:ext>
            </a:extLst>
          </p:cNvPr>
          <p:cNvSpPr/>
          <p:nvPr/>
        </p:nvSpPr>
        <p:spPr>
          <a:xfrm>
            <a:off x="5365703" y="10034947"/>
            <a:ext cx="162560" cy="152400"/>
          </a:xfrm>
          <a:prstGeom prst="rect">
            <a:avLst/>
          </a:prstGeom>
          <a:solidFill>
            <a:srgbClr val="05285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8" name="Rectangle 117">
            <a:extLst>
              <a:ext uri="{FF2B5EF4-FFF2-40B4-BE49-F238E27FC236}">
                <a16:creationId xmlns:a16="http://schemas.microsoft.com/office/drawing/2014/main" id="{210BE3DF-F9C5-6B4E-BF12-1AC0FA0BB642}"/>
              </a:ext>
            </a:extLst>
          </p:cNvPr>
          <p:cNvSpPr/>
          <p:nvPr/>
        </p:nvSpPr>
        <p:spPr>
          <a:xfrm>
            <a:off x="5573710" y="10034143"/>
            <a:ext cx="162560" cy="152400"/>
          </a:xfrm>
          <a:prstGeom prst="rect">
            <a:avLst/>
          </a:prstGeom>
          <a:solidFill>
            <a:srgbClr val="05285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9" name="Rectangle 118">
            <a:extLst>
              <a:ext uri="{FF2B5EF4-FFF2-40B4-BE49-F238E27FC236}">
                <a16:creationId xmlns:a16="http://schemas.microsoft.com/office/drawing/2014/main" id="{8DB424AB-11EA-574B-9C44-B119514A3503}"/>
              </a:ext>
            </a:extLst>
          </p:cNvPr>
          <p:cNvSpPr/>
          <p:nvPr/>
        </p:nvSpPr>
        <p:spPr>
          <a:xfrm>
            <a:off x="4536172" y="10036114"/>
            <a:ext cx="162560" cy="152400"/>
          </a:xfrm>
          <a:prstGeom prst="rect">
            <a:avLst/>
          </a:prstGeom>
          <a:solidFill>
            <a:srgbClr val="05285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0" name="Rectangle 119">
            <a:extLst>
              <a:ext uri="{FF2B5EF4-FFF2-40B4-BE49-F238E27FC236}">
                <a16:creationId xmlns:a16="http://schemas.microsoft.com/office/drawing/2014/main" id="{12033989-BA77-4847-8AE0-38B4AACEE3A7}"/>
              </a:ext>
            </a:extLst>
          </p:cNvPr>
          <p:cNvSpPr/>
          <p:nvPr/>
        </p:nvSpPr>
        <p:spPr>
          <a:xfrm>
            <a:off x="4741682" y="10283635"/>
            <a:ext cx="162560" cy="152400"/>
          </a:xfrm>
          <a:prstGeom prst="rect">
            <a:avLst/>
          </a:prstGeom>
          <a:solidFill>
            <a:srgbClr val="05285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1" name="Rectangle 120">
            <a:extLst>
              <a:ext uri="{FF2B5EF4-FFF2-40B4-BE49-F238E27FC236}">
                <a16:creationId xmlns:a16="http://schemas.microsoft.com/office/drawing/2014/main" id="{45B786C2-FA98-9246-984F-7CA83727399F}"/>
              </a:ext>
            </a:extLst>
          </p:cNvPr>
          <p:cNvSpPr/>
          <p:nvPr/>
        </p:nvSpPr>
        <p:spPr>
          <a:xfrm>
            <a:off x="4949689" y="10284171"/>
            <a:ext cx="162560" cy="152400"/>
          </a:xfrm>
          <a:prstGeom prst="rect">
            <a:avLst/>
          </a:prstGeom>
          <a:solidFill>
            <a:srgbClr val="05285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2" name="Rectangle 121">
            <a:extLst>
              <a:ext uri="{FF2B5EF4-FFF2-40B4-BE49-F238E27FC236}">
                <a16:creationId xmlns:a16="http://schemas.microsoft.com/office/drawing/2014/main" id="{7DCE57F3-415F-5441-96C9-3DA07678F7B7}"/>
              </a:ext>
            </a:extLst>
          </p:cNvPr>
          <p:cNvSpPr/>
          <p:nvPr/>
        </p:nvSpPr>
        <p:spPr>
          <a:xfrm>
            <a:off x="5157696" y="10283903"/>
            <a:ext cx="162560" cy="152400"/>
          </a:xfrm>
          <a:prstGeom prst="rect">
            <a:avLst/>
          </a:prstGeom>
          <a:solidFill>
            <a:srgbClr val="05285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3" name="Rectangle 122">
            <a:extLst>
              <a:ext uri="{FF2B5EF4-FFF2-40B4-BE49-F238E27FC236}">
                <a16:creationId xmlns:a16="http://schemas.microsoft.com/office/drawing/2014/main" id="{9638114A-CA81-9F47-A5F9-876F86FA0DE5}"/>
              </a:ext>
            </a:extLst>
          </p:cNvPr>
          <p:cNvSpPr/>
          <p:nvPr/>
        </p:nvSpPr>
        <p:spPr>
          <a:xfrm>
            <a:off x="5365703" y="10284439"/>
            <a:ext cx="162560" cy="152400"/>
          </a:xfrm>
          <a:prstGeom prst="rect">
            <a:avLst/>
          </a:prstGeom>
          <a:solidFill>
            <a:srgbClr val="05285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4" name="Rectangle 123">
            <a:extLst>
              <a:ext uri="{FF2B5EF4-FFF2-40B4-BE49-F238E27FC236}">
                <a16:creationId xmlns:a16="http://schemas.microsoft.com/office/drawing/2014/main" id="{C15E56C6-B2B6-5345-A041-D7566F53B466}"/>
              </a:ext>
            </a:extLst>
          </p:cNvPr>
          <p:cNvSpPr/>
          <p:nvPr/>
        </p:nvSpPr>
        <p:spPr>
          <a:xfrm>
            <a:off x="5573710" y="10283635"/>
            <a:ext cx="162560" cy="152400"/>
          </a:xfrm>
          <a:prstGeom prst="rect">
            <a:avLst/>
          </a:prstGeom>
          <a:solidFill>
            <a:srgbClr val="05285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5" name="Rectangle 124">
            <a:extLst>
              <a:ext uri="{FF2B5EF4-FFF2-40B4-BE49-F238E27FC236}">
                <a16:creationId xmlns:a16="http://schemas.microsoft.com/office/drawing/2014/main" id="{BEDF46DA-D977-0344-8B20-69208A0EBF5E}"/>
              </a:ext>
            </a:extLst>
          </p:cNvPr>
          <p:cNvSpPr/>
          <p:nvPr/>
        </p:nvSpPr>
        <p:spPr>
          <a:xfrm>
            <a:off x="4536172" y="10283805"/>
            <a:ext cx="162560" cy="152400"/>
          </a:xfrm>
          <a:prstGeom prst="rect">
            <a:avLst/>
          </a:prstGeom>
          <a:solidFill>
            <a:srgbClr val="05285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2" name="Rectangle 131">
            <a:extLst>
              <a:ext uri="{FF2B5EF4-FFF2-40B4-BE49-F238E27FC236}">
                <a16:creationId xmlns:a16="http://schemas.microsoft.com/office/drawing/2014/main" id="{CAB51CF2-156C-BE4E-A3D4-7FF1F9E073A7}"/>
              </a:ext>
            </a:extLst>
          </p:cNvPr>
          <p:cNvSpPr/>
          <p:nvPr/>
        </p:nvSpPr>
        <p:spPr>
          <a:xfrm>
            <a:off x="0" y="-11875"/>
            <a:ext cx="45719" cy="10700513"/>
          </a:xfrm>
          <a:prstGeom prst="rect">
            <a:avLst/>
          </a:prstGeom>
          <a:solidFill>
            <a:srgbClr val="3593C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517698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8645443-5F16-9244-A209-BAE520965B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8143" y="679622"/>
            <a:ext cx="6806565" cy="8868401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b="1" dirty="0" err="1"/>
              <a:t>Querido</a:t>
            </a:r>
            <a:r>
              <a:rPr lang="fr-FR" b="1" dirty="0"/>
              <a:t> </a:t>
            </a:r>
            <a:r>
              <a:rPr lang="fr-FR" b="1" dirty="0" err="1"/>
              <a:t>candidato</a:t>
            </a:r>
            <a:endParaRPr lang="fr-FR" b="1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 err="1"/>
              <a:t>Obrigado</a:t>
            </a:r>
            <a:r>
              <a:rPr lang="fr-FR" dirty="0"/>
              <a:t> </a:t>
            </a:r>
            <a:r>
              <a:rPr lang="fr-FR" dirty="0" err="1"/>
              <a:t>por</a:t>
            </a:r>
            <a:r>
              <a:rPr lang="fr-FR" dirty="0"/>
              <a:t> </a:t>
            </a:r>
            <a:r>
              <a:rPr lang="fr-FR" dirty="0" err="1"/>
              <a:t>baixar</a:t>
            </a:r>
            <a:r>
              <a:rPr lang="fr-FR" dirty="0"/>
              <a:t> este </a:t>
            </a:r>
            <a:r>
              <a:rPr lang="fr-FR" dirty="0" err="1"/>
              <a:t>modelo</a:t>
            </a:r>
            <a:r>
              <a:rPr lang="fr-FR" dirty="0"/>
              <a:t> de </a:t>
            </a:r>
            <a:r>
              <a:rPr lang="fr-FR" dirty="0" err="1"/>
              <a:t>nosso</a:t>
            </a:r>
            <a:r>
              <a:rPr lang="fr-FR" dirty="0"/>
              <a:t> site. </a:t>
            </a:r>
            <a:r>
              <a:rPr lang="fr-FR" dirty="0" err="1"/>
              <a:t>Esperamos</a:t>
            </a:r>
            <a:r>
              <a:rPr lang="fr-FR" dirty="0"/>
              <a:t> que </a:t>
            </a:r>
            <a:r>
              <a:rPr lang="fr-FR" dirty="0" err="1"/>
              <a:t>ajude</a:t>
            </a:r>
            <a:r>
              <a:rPr lang="fr-FR" dirty="0"/>
              <a:t> </a:t>
            </a:r>
            <a:r>
              <a:rPr lang="fr-FR" dirty="0" err="1"/>
              <a:t>você</a:t>
            </a:r>
            <a:r>
              <a:rPr lang="fr-FR" dirty="0"/>
              <a:t> a </a:t>
            </a:r>
            <a:r>
              <a:rPr lang="fr-FR" dirty="0" err="1"/>
              <a:t>mostrar</a:t>
            </a:r>
            <a:r>
              <a:rPr lang="fr-FR" dirty="0"/>
              <a:t> </a:t>
            </a:r>
            <a:r>
              <a:rPr lang="fr-FR" dirty="0" err="1"/>
              <a:t>seu</a:t>
            </a:r>
            <a:r>
              <a:rPr lang="fr-FR" dirty="0"/>
              <a:t> </a:t>
            </a:r>
            <a:r>
              <a:rPr lang="fr-FR" dirty="0" err="1"/>
              <a:t>currículo</a:t>
            </a:r>
            <a:r>
              <a:rPr lang="fr-FR" dirty="0"/>
              <a:t>.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Reserve </a:t>
            </a:r>
            <a:r>
              <a:rPr lang="fr-FR" dirty="0" err="1"/>
              <a:t>um</a:t>
            </a:r>
            <a:r>
              <a:rPr lang="fr-FR" dirty="0"/>
              <a:t> tempo para </a:t>
            </a:r>
            <a:r>
              <a:rPr lang="fr-FR" dirty="0" err="1"/>
              <a:t>escrever</a:t>
            </a:r>
            <a:r>
              <a:rPr lang="fr-FR" dirty="0"/>
              <a:t> </a:t>
            </a:r>
            <a:r>
              <a:rPr lang="fr-FR" dirty="0" err="1"/>
              <a:t>seu</a:t>
            </a:r>
            <a:r>
              <a:rPr lang="fr-FR" dirty="0"/>
              <a:t> </a:t>
            </a:r>
            <a:r>
              <a:rPr lang="fr-FR" dirty="0" err="1"/>
              <a:t>aplicativo</a:t>
            </a:r>
            <a:r>
              <a:rPr lang="fr-FR" dirty="0"/>
              <a:t> com </a:t>
            </a:r>
            <a:r>
              <a:rPr lang="fr-FR" dirty="0" err="1"/>
              <a:t>cuidado</a:t>
            </a:r>
            <a:r>
              <a:rPr lang="fr-FR" dirty="0"/>
              <a:t>, pois </a:t>
            </a:r>
            <a:r>
              <a:rPr lang="fr-FR" dirty="0" err="1"/>
              <a:t>ele</a:t>
            </a:r>
            <a:r>
              <a:rPr lang="fr-FR" dirty="0"/>
              <a:t> </a:t>
            </a:r>
            <a:r>
              <a:rPr lang="fr-FR" dirty="0" err="1"/>
              <a:t>descreve</a:t>
            </a:r>
            <a:r>
              <a:rPr lang="fr-FR" dirty="0"/>
              <a:t> sua </a:t>
            </a:r>
            <a:r>
              <a:rPr lang="fr-FR" dirty="0" err="1"/>
              <a:t>experiência</a:t>
            </a:r>
            <a:r>
              <a:rPr lang="fr-FR" dirty="0"/>
              <a:t> </a:t>
            </a:r>
            <a:r>
              <a:rPr lang="fr-FR" dirty="0" err="1"/>
              <a:t>profissional</a:t>
            </a:r>
            <a:r>
              <a:rPr lang="fr-FR" dirty="0"/>
              <a:t> e sua </a:t>
            </a:r>
            <a:r>
              <a:rPr lang="fr-FR" dirty="0" err="1"/>
              <a:t>personalidade</a:t>
            </a:r>
            <a:r>
              <a:rPr lang="fr-FR" dirty="0"/>
              <a:t>.</a:t>
            </a:r>
          </a:p>
          <a:p>
            <a:pPr marL="0" indent="0">
              <a:buNone/>
            </a:pPr>
            <a:r>
              <a:rPr lang="fr-FR" dirty="0" err="1"/>
              <a:t>Lembre</a:t>
            </a:r>
            <a:r>
              <a:rPr lang="fr-FR" dirty="0"/>
              <a:t>-se de que </a:t>
            </a:r>
            <a:r>
              <a:rPr lang="fr-FR" dirty="0" err="1"/>
              <a:t>um</a:t>
            </a:r>
            <a:r>
              <a:rPr lang="fr-FR" dirty="0"/>
              <a:t> </a:t>
            </a:r>
            <a:r>
              <a:rPr lang="fr-FR" dirty="0" err="1"/>
              <a:t>bom</a:t>
            </a:r>
            <a:r>
              <a:rPr lang="fr-FR" dirty="0"/>
              <a:t> </a:t>
            </a:r>
            <a:r>
              <a:rPr lang="fr-FR" dirty="0" err="1"/>
              <a:t>aplicativo</a:t>
            </a:r>
            <a:r>
              <a:rPr lang="fr-FR" dirty="0"/>
              <a:t> </a:t>
            </a:r>
            <a:r>
              <a:rPr lang="fr-FR" dirty="0" err="1"/>
              <a:t>é</a:t>
            </a:r>
            <a:r>
              <a:rPr lang="fr-FR" dirty="0"/>
              <a:t> </a:t>
            </a:r>
            <a:r>
              <a:rPr lang="fr-FR" dirty="0" err="1"/>
              <a:t>um</a:t>
            </a:r>
            <a:r>
              <a:rPr lang="fr-FR" dirty="0"/>
              <a:t> </a:t>
            </a:r>
            <a:r>
              <a:rPr lang="fr-FR" dirty="0" err="1"/>
              <a:t>aplicativo</a:t>
            </a:r>
            <a:r>
              <a:rPr lang="fr-FR" dirty="0"/>
              <a:t> </a:t>
            </a:r>
            <a:r>
              <a:rPr lang="fr-FR" dirty="0" err="1"/>
              <a:t>personalizado</a:t>
            </a:r>
            <a:r>
              <a:rPr lang="fr-FR" dirty="0"/>
              <a:t>!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Se </a:t>
            </a:r>
            <a:r>
              <a:rPr lang="fr-FR" dirty="0" err="1"/>
              <a:t>precisar</a:t>
            </a:r>
            <a:r>
              <a:rPr lang="fr-FR" dirty="0"/>
              <a:t> de </a:t>
            </a:r>
            <a:r>
              <a:rPr lang="fr-FR" dirty="0" err="1"/>
              <a:t>outros</a:t>
            </a:r>
            <a:r>
              <a:rPr lang="fr-FR" dirty="0"/>
              <a:t> </a:t>
            </a:r>
            <a:r>
              <a:rPr lang="fr-FR" dirty="0" err="1"/>
              <a:t>modelos</a:t>
            </a:r>
            <a:r>
              <a:rPr lang="fr-FR" dirty="0"/>
              <a:t>, volte </a:t>
            </a:r>
            <a:r>
              <a:rPr lang="fr-FR" dirty="0" err="1"/>
              <a:t>ao</a:t>
            </a:r>
            <a:r>
              <a:rPr lang="fr-FR" dirty="0"/>
              <a:t> </a:t>
            </a:r>
            <a:r>
              <a:rPr lang="fr-FR" dirty="0" err="1"/>
              <a:t>nosso</a:t>
            </a:r>
            <a:r>
              <a:rPr lang="fr-FR" dirty="0"/>
              <a:t> site : </a:t>
            </a:r>
            <a:r>
              <a:rPr lang="fr-FR" dirty="0">
                <a:hlinkClick r:id="rId2"/>
              </a:rPr>
              <a:t>HTTPS://WWW.EXEMPLODECV.COM</a:t>
            </a:r>
            <a:r>
              <a:rPr lang="fr-FR" dirty="0"/>
              <a:t> 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---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b="1" dirty="0"/>
              <a:t>Copyright EXEMPLODECV.COM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Os </a:t>
            </a:r>
            <a:r>
              <a:rPr lang="fr-FR" dirty="0" err="1"/>
              <a:t>conteúdos</a:t>
            </a:r>
            <a:r>
              <a:rPr lang="fr-FR" dirty="0"/>
              <a:t> </a:t>
            </a:r>
            <a:r>
              <a:rPr lang="fr-FR" dirty="0" err="1"/>
              <a:t>publicados</a:t>
            </a:r>
            <a:r>
              <a:rPr lang="fr-FR" dirty="0"/>
              <a:t> no </a:t>
            </a:r>
            <a:r>
              <a:rPr lang="fr-FR" dirty="0" err="1"/>
              <a:t>nosso</a:t>
            </a:r>
            <a:r>
              <a:rPr lang="fr-FR" dirty="0"/>
              <a:t> site (</a:t>
            </a:r>
            <a:r>
              <a:rPr lang="fr-FR" dirty="0" err="1"/>
              <a:t>modelos</a:t>
            </a:r>
            <a:r>
              <a:rPr lang="fr-FR" dirty="0"/>
              <a:t> de CV, </a:t>
            </a:r>
            <a:r>
              <a:rPr lang="fr-FR" dirty="0" err="1"/>
              <a:t>modelos</a:t>
            </a:r>
            <a:r>
              <a:rPr lang="fr-FR" dirty="0"/>
              <a:t> de cartas, </a:t>
            </a:r>
            <a:r>
              <a:rPr lang="fr-FR" dirty="0" err="1"/>
              <a:t>artigos</a:t>
            </a:r>
            <a:r>
              <a:rPr lang="fr-FR" dirty="0"/>
              <a:t>, etc.) </a:t>
            </a:r>
            <a:r>
              <a:rPr lang="fr-FR" dirty="0" err="1"/>
              <a:t>são</a:t>
            </a:r>
            <a:r>
              <a:rPr lang="fr-FR" dirty="0"/>
              <a:t> </a:t>
            </a:r>
            <a:r>
              <a:rPr lang="fr-FR" dirty="0" err="1"/>
              <a:t>propriedade</a:t>
            </a:r>
            <a:r>
              <a:rPr lang="fr-FR" dirty="0"/>
              <a:t> da </a:t>
            </a:r>
            <a:r>
              <a:rPr lang="fr-FR" dirty="0" err="1"/>
              <a:t>EXEMPLODECV.com</a:t>
            </a:r>
            <a:r>
              <a:rPr lang="fr-FR" dirty="0"/>
              <a:t>.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b="1" dirty="0">
                <a:solidFill>
                  <a:srgbClr val="00B050"/>
                </a:solidFill>
              </a:rPr>
              <a:t>O</a:t>
            </a:r>
            <a:r>
              <a:rPr lang="fr-FR" dirty="0"/>
              <a:t>     </a:t>
            </a:r>
            <a:r>
              <a:rPr lang="fr-FR" dirty="0" err="1"/>
              <a:t>Seu</a:t>
            </a:r>
            <a:r>
              <a:rPr lang="fr-FR" dirty="0"/>
              <a:t> </a:t>
            </a:r>
            <a:r>
              <a:rPr lang="fr-FR" dirty="0" err="1"/>
              <a:t>uso</a:t>
            </a:r>
            <a:r>
              <a:rPr lang="fr-FR" dirty="0"/>
              <a:t> </a:t>
            </a:r>
            <a:r>
              <a:rPr lang="fr-FR" dirty="0" err="1"/>
              <a:t>é</a:t>
            </a:r>
            <a:r>
              <a:rPr lang="fr-FR" dirty="0"/>
              <a:t> </a:t>
            </a:r>
            <a:r>
              <a:rPr lang="fr-FR" dirty="0" err="1"/>
              <a:t>limitado</a:t>
            </a:r>
            <a:r>
              <a:rPr lang="fr-FR" dirty="0"/>
              <a:t> </a:t>
            </a:r>
            <a:r>
              <a:rPr lang="fr-FR" dirty="0" err="1"/>
              <a:t>ao</a:t>
            </a:r>
            <a:r>
              <a:rPr lang="fr-FR" dirty="0"/>
              <a:t> </a:t>
            </a:r>
            <a:r>
              <a:rPr lang="fr-FR" dirty="0" err="1"/>
              <a:t>uso</a:t>
            </a:r>
            <a:r>
              <a:rPr lang="fr-FR" dirty="0"/>
              <a:t> </a:t>
            </a:r>
            <a:r>
              <a:rPr lang="fr-FR" dirty="0" err="1"/>
              <a:t>estritamente</a:t>
            </a:r>
            <a:r>
              <a:rPr lang="fr-FR" dirty="0"/>
              <a:t> </a:t>
            </a:r>
            <a:r>
              <a:rPr lang="fr-FR" dirty="0" err="1"/>
              <a:t>pessoal</a:t>
            </a:r>
            <a:r>
              <a:rPr lang="fr-FR" dirty="0"/>
              <a:t>.</a:t>
            </a:r>
          </a:p>
          <a:p>
            <a:pPr marL="0" indent="0">
              <a:buNone/>
            </a:pPr>
            <a:r>
              <a:rPr lang="fr-FR" b="1" dirty="0">
                <a:solidFill>
                  <a:srgbClr val="FF0000"/>
                </a:solidFill>
              </a:rPr>
              <a:t>X</a:t>
            </a:r>
            <a:r>
              <a:rPr lang="fr-FR" dirty="0"/>
              <a:t>     </a:t>
            </a:r>
            <a:r>
              <a:rPr lang="fr-FR" dirty="0" err="1"/>
              <a:t>É</a:t>
            </a:r>
            <a:r>
              <a:rPr lang="fr-FR" dirty="0"/>
              <a:t> </a:t>
            </a:r>
            <a:r>
              <a:rPr lang="fr-FR" dirty="0" err="1"/>
              <a:t>proibido</a:t>
            </a:r>
            <a:r>
              <a:rPr lang="fr-FR" dirty="0"/>
              <a:t> </a:t>
            </a:r>
            <a:r>
              <a:rPr lang="fr-FR" dirty="0" err="1"/>
              <a:t>distribuir</a:t>
            </a:r>
            <a:r>
              <a:rPr lang="fr-FR" dirty="0"/>
              <a:t>, </a:t>
            </a:r>
            <a:r>
              <a:rPr lang="fr-FR" dirty="0" err="1"/>
              <a:t>publicar</a:t>
            </a:r>
            <a:r>
              <a:rPr lang="fr-FR" dirty="0"/>
              <a:t> ou </a:t>
            </a:r>
            <a:r>
              <a:rPr lang="fr-FR" dirty="0" err="1"/>
              <a:t>redistribuí</a:t>
            </a:r>
            <a:r>
              <a:rPr lang="fr-FR" dirty="0"/>
              <a:t>-los </a:t>
            </a:r>
            <a:r>
              <a:rPr lang="fr-FR" dirty="0" err="1"/>
              <a:t>sem</a:t>
            </a:r>
            <a:r>
              <a:rPr lang="fr-FR" dirty="0"/>
              <a:t> o </a:t>
            </a:r>
            <a:r>
              <a:rPr lang="fr-FR" dirty="0" err="1"/>
              <a:t>nosso</a:t>
            </a:r>
            <a:r>
              <a:rPr lang="fr-FR" dirty="0"/>
              <a:t> </a:t>
            </a:r>
            <a:r>
              <a:rPr lang="fr-FR" dirty="0" err="1"/>
              <a:t>consentimento</a:t>
            </a:r>
            <a:r>
              <a:rPr lang="fr-FR" dirty="0"/>
              <a:t>.</a:t>
            </a:r>
          </a:p>
          <a:p>
            <a:pPr marL="0" indent="0">
              <a:buNone/>
            </a:pPr>
            <a:r>
              <a:rPr lang="fr-FR" b="1" dirty="0">
                <a:solidFill>
                  <a:srgbClr val="FF0000"/>
                </a:solidFill>
              </a:rPr>
              <a:t>X</a:t>
            </a:r>
            <a:r>
              <a:rPr lang="fr-FR" dirty="0"/>
              <a:t>     </a:t>
            </a:r>
            <a:r>
              <a:rPr lang="fr-FR" dirty="0" err="1"/>
              <a:t>Também</a:t>
            </a:r>
            <a:r>
              <a:rPr lang="fr-FR" dirty="0"/>
              <a:t> </a:t>
            </a:r>
            <a:r>
              <a:rPr lang="fr-FR" dirty="0" err="1"/>
              <a:t>é</a:t>
            </a:r>
            <a:r>
              <a:rPr lang="fr-FR" dirty="0"/>
              <a:t> </a:t>
            </a:r>
            <a:r>
              <a:rPr lang="fr-FR" dirty="0" err="1"/>
              <a:t>proibido</a:t>
            </a:r>
            <a:r>
              <a:rPr lang="fr-FR" dirty="0"/>
              <a:t> dar </a:t>
            </a:r>
            <a:r>
              <a:rPr lang="fr-FR" dirty="0" err="1"/>
              <a:t>acesso</a:t>
            </a:r>
            <a:r>
              <a:rPr lang="fr-FR" dirty="0"/>
              <a:t> </a:t>
            </a:r>
            <a:r>
              <a:rPr lang="fr-FR" dirty="0" err="1"/>
              <a:t>ao</a:t>
            </a:r>
            <a:r>
              <a:rPr lang="fr-FR" dirty="0"/>
              <a:t> </a:t>
            </a:r>
            <a:r>
              <a:rPr lang="fr-FR" dirty="0" err="1"/>
              <a:t>link</a:t>
            </a:r>
            <a:r>
              <a:rPr lang="fr-FR" dirty="0"/>
              <a:t> de </a:t>
            </a:r>
            <a:r>
              <a:rPr lang="fr-FR" dirty="0" err="1"/>
              <a:t>download</a:t>
            </a:r>
            <a:r>
              <a:rPr lang="fr-FR" dirty="0"/>
              <a:t> ou </a:t>
            </a:r>
            <a:r>
              <a:rPr lang="fr-FR" dirty="0" err="1"/>
              <a:t>ao</a:t>
            </a:r>
            <a:r>
              <a:rPr lang="fr-FR" dirty="0"/>
              <a:t> </a:t>
            </a:r>
            <a:r>
              <a:rPr lang="fr-FR" dirty="0" err="1"/>
              <a:t>link</a:t>
            </a:r>
            <a:r>
              <a:rPr lang="fr-FR" dirty="0"/>
              <a:t> de </a:t>
            </a:r>
            <a:r>
              <a:rPr lang="fr-FR" dirty="0" err="1"/>
              <a:t>edição</a:t>
            </a:r>
            <a:r>
              <a:rPr lang="fr-FR" dirty="0"/>
              <a:t>.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 err="1"/>
              <a:t>Conteúdo</a:t>
            </a:r>
            <a:r>
              <a:rPr lang="fr-FR" dirty="0"/>
              <a:t> </a:t>
            </a:r>
            <a:r>
              <a:rPr lang="fr-FR" dirty="0" err="1"/>
              <a:t>depositado</a:t>
            </a:r>
            <a:r>
              <a:rPr lang="fr-FR" dirty="0"/>
              <a:t> </a:t>
            </a:r>
            <a:r>
              <a:rPr lang="fr-FR" dirty="0" err="1"/>
              <a:t>em</a:t>
            </a:r>
            <a:r>
              <a:rPr lang="fr-FR" dirty="0"/>
              <a:t> 180 </a:t>
            </a:r>
            <a:r>
              <a:rPr lang="fr-FR" dirty="0" err="1"/>
              <a:t>países</a:t>
            </a:r>
            <a:r>
              <a:rPr lang="fr-FR" dirty="0"/>
              <a:t> </a:t>
            </a:r>
            <a:r>
              <a:rPr lang="fr-FR" dirty="0" err="1"/>
              <a:t>perante</a:t>
            </a:r>
            <a:r>
              <a:rPr lang="fr-FR" dirty="0"/>
              <a:t> </a:t>
            </a:r>
            <a:r>
              <a:rPr lang="fr-FR" dirty="0" err="1"/>
              <a:t>um</a:t>
            </a:r>
            <a:r>
              <a:rPr lang="fr-FR" dirty="0"/>
              <a:t> </a:t>
            </a:r>
            <a:r>
              <a:rPr lang="fr-FR" dirty="0" err="1"/>
              <a:t>oficial</a:t>
            </a:r>
            <a:r>
              <a:rPr lang="fr-FR" dirty="0"/>
              <a:t> de </a:t>
            </a:r>
            <a:r>
              <a:rPr lang="fr-FR" dirty="0" err="1"/>
              <a:t>justiça</a:t>
            </a:r>
            <a:r>
              <a:rPr lang="fr-FR" dirty="0"/>
              <a:t>. </a:t>
            </a:r>
            <a:r>
              <a:rPr lang="fr-FR" dirty="0" err="1"/>
              <a:t>Reprodução</a:t>
            </a:r>
            <a:r>
              <a:rPr lang="fr-FR" dirty="0"/>
              <a:t> </a:t>
            </a:r>
            <a:r>
              <a:rPr lang="fr-FR" dirty="0" err="1"/>
              <a:t>estritamente</a:t>
            </a:r>
            <a:r>
              <a:rPr lang="fr-FR" dirty="0"/>
              <a:t> </a:t>
            </a:r>
            <a:r>
              <a:rPr lang="fr-FR" dirty="0" err="1"/>
              <a:t>proibida</a:t>
            </a:r>
            <a:r>
              <a:rPr lang="fr-FR" dirty="0"/>
              <a:t>, </a:t>
            </a:r>
            <a:r>
              <a:rPr lang="fr-FR" dirty="0" err="1"/>
              <a:t>mesmo</a:t>
            </a:r>
            <a:r>
              <a:rPr lang="fr-FR" dirty="0"/>
              <a:t> </a:t>
            </a:r>
            <a:r>
              <a:rPr lang="fr-FR" dirty="0" err="1"/>
              <a:t>parcial</a:t>
            </a:r>
            <a:r>
              <a:rPr lang="fr-FR" dirty="0"/>
              <a:t>. </a:t>
            </a:r>
            <a:r>
              <a:rPr lang="fr-FR" dirty="0" err="1"/>
              <a:t>Limitado</a:t>
            </a:r>
            <a:r>
              <a:rPr lang="fr-FR" dirty="0"/>
              <a:t> </a:t>
            </a:r>
            <a:r>
              <a:rPr lang="fr-FR" dirty="0" err="1"/>
              <a:t>ao</a:t>
            </a:r>
            <a:r>
              <a:rPr lang="fr-FR" dirty="0"/>
              <a:t> </a:t>
            </a:r>
            <a:r>
              <a:rPr lang="fr-FR" dirty="0" err="1"/>
              <a:t>uso</a:t>
            </a:r>
            <a:r>
              <a:rPr lang="fr-FR" dirty="0"/>
              <a:t> </a:t>
            </a:r>
            <a:r>
              <a:rPr lang="fr-FR" dirty="0" err="1"/>
              <a:t>estritamente</a:t>
            </a:r>
            <a:r>
              <a:rPr lang="fr-FR" dirty="0"/>
              <a:t> </a:t>
            </a:r>
            <a:r>
              <a:rPr lang="fr-FR" dirty="0" err="1"/>
              <a:t>pessoal</a:t>
            </a:r>
            <a:r>
              <a:rPr lang="fr-FR" dirty="0"/>
              <a:t>.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---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Os </a:t>
            </a:r>
            <a:r>
              <a:rPr lang="fr-FR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modelos</a:t>
            </a:r>
            <a:r>
              <a:rPr lang="fr-F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disponíveis</a:t>
            </a:r>
            <a:r>
              <a:rPr lang="fr-F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em</a:t>
            </a:r>
            <a:r>
              <a:rPr lang="fr-F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nosso</a:t>
            </a:r>
            <a:r>
              <a:rPr lang="fr-F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site </a:t>
            </a:r>
            <a:r>
              <a:rPr lang="fr-FR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são</a:t>
            </a:r>
            <a:r>
              <a:rPr lang="fr-F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fornecidos</a:t>
            </a:r>
            <a:r>
              <a:rPr lang="fr-F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"no </a:t>
            </a:r>
            <a:r>
              <a:rPr lang="fr-FR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estado</a:t>
            </a:r>
            <a:r>
              <a:rPr lang="fr-F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em</a:t>
            </a:r>
            <a:r>
              <a:rPr lang="fr-F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que se </a:t>
            </a:r>
            <a:r>
              <a:rPr lang="fr-FR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encontram</a:t>
            </a:r>
            <a:r>
              <a:rPr lang="fr-F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" e </a:t>
            </a:r>
            <a:r>
              <a:rPr lang="fr-FR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sem</a:t>
            </a:r>
            <a:r>
              <a:rPr lang="fr-F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garantia</a:t>
            </a:r>
            <a:r>
              <a:rPr lang="fr-F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41542228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</TotalTime>
  <Words>464</Words>
  <Application>Microsoft Macintosh PowerPoint</Application>
  <PresentationFormat>Personnalisé</PresentationFormat>
  <Paragraphs>66</Paragraphs>
  <Slides>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5" baseType="lpstr">
      <vt:lpstr>Arial</vt:lpstr>
      <vt:lpstr>Calibri</vt:lpstr>
      <vt:lpstr>Thème Office</vt:lpstr>
      <vt:lpstr>Présentation PowerPoint</vt:lpstr>
      <vt:lpstr>Présentation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cv 41</dc:title>
  <dc:subject/>
  <dc:creator>https://www.exemplodecv.com</dc:creator>
  <cp:keywords/>
  <dc:description/>
  <cp:lastModifiedBy>Axel Maille</cp:lastModifiedBy>
  <cp:revision>22</cp:revision>
  <dcterms:created xsi:type="dcterms:W3CDTF">2015-06-26T06:14:36Z</dcterms:created>
  <dcterms:modified xsi:type="dcterms:W3CDTF">2020-12-28T11:51:42Z</dcterms:modified>
  <cp:category/>
</cp:coreProperties>
</file>