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3593C6"/>
    <a:srgbClr val="05285F"/>
    <a:srgbClr val="120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E1C531-C54E-E54C-B4E8-E18D2FC2AB74}" v="21" dt="2020-08-02T22:57:00.7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6327"/>
  </p:normalViewPr>
  <p:slideViewPr>
    <p:cSldViewPr snapToGrid="0" snapToObjects="1">
      <p:cViewPr varScale="1">
        <p:scale>
          <a:sx n="79" d="100"/>
          <a:sy n="79" d="100"/>
        </p:scale>
        <p:origin x="3536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44E1C531-C54E-E54C-B4E8-E18D2FC2AB74}"/>
    <pc:docChg chg="undo custSel modSld">
      <pc:chgData name="Axel Maille" userId="065ad68c099279a8" providerId="LiveId" clId="{44E1C531-C54E-E54C-B4E8-E18D2FC2AB74}" dt="2020-08-02T22:57:08.730" v="127" actId="108"/>
      <pc:docMkLst>
        <pc:docMk/>
      </pc:docMkLst>
      <pc:sldChg chg="modSp mod">
        <pc:chgData name="Axel Maille" userId="065ad68c099279a8" providerId="LiveId" clId="{44E1C531-C54E-E54C-B4E8-E18D2FC2AB74}" dt="2020-08-02T22:57:08.730" v="127" actId="108"/>
        <pc:sldMkLst>
          <pc:docMk/>
          <pc:sldMk cId="2451769846" sldId="256"/>
        </pc:sldMkLst>
        <pc:spChg chg="mod">
          <ac:chgData name="Axel Maille" userId="065ad68c099279a8" providerId="LiveId" clId="{44E1C531-C54E-E54C-B4E8-E18D2FC2AB74}" dt="2020-08-02T22:43:14.686" v="9" actId="20577"/>
          <ac:spMkLst>
            <pc:docMk/>
            <pc:sldMk cId="2451769846" sldId="256"/>
            <ac:spMk id="80" creationId="{7E5F7AC4-A9A3-554D-B12C-9FD45DE6DD27}"/>
          </ac:spMkLst>
        </pc:spChg>
        <pc:spChg chg="mod">
          <ac:chgData name="Axel Maille" userId="065ad68c099279a8" providerId="LiveId" clId="{44E1C531-C54E-E54C-B4E8-E18D2FC2AB74}" dt="2020-08-02T22:47:17.542" v="61" actId="6549"/>
          <ac:spMkLst>
            <pc:docMk/>
            <pc:sldMk cId="2451769846" sldId="256"/>
            <ac:spMk id="81" creationId="{23015ED8-8B04-3F43-9C8C-50DD5D7333B9}"/>
          </ac:spMkLst>
        </pc:spChg>
        <pc:spChg chg="mod">
          <ac:chgData name="Axel Maille" userId="065ad68c099279a8" providerId="LiveId" clId="{44E1C531-C54E-E54C-B4E8-E18D2FC2AB74}" dt="2020-08-02T22:46:16.994" v="49" actId="1076"/>
          <ac:spMkLst>
            <pc:docMk/>
            <pc:sldMk cId="2451769846" sldId="256"/>
            <ac:spMk id="82" creationId="{7434FEA5-2785-024A-BF4A-FD06124E0A0F}"/>
          </ac:spMkLst>
        </pc:spChg>
        <pc:spChg chg="mod">
          <ac:chgData name="Axel Maille" userId="065ad68c099279a8" providerId="LiveId" clId="{44E1C531-C54E-E54C-B4E8-E18D2FC2AB74}" dt="2020-08-02T22:50:40.125" v="123"/>
          <ac:spMkLst>
            <pc:docMk/>
            <pc:sldMk cId="2451769846" sldId="256"/>
            <ac:spMk id="83" creationId="{F02EF2D1-0C69-1F40-A5EC-94319FCE4D17}"/>
          </ac:spMkLst>
        </pc:spChg>
        <pc:spChg chg="mod">
          <ac:chgData name="Axel Maille" userId="065ad68c099279a8" providerId="LiveId" clId="{44E1C531-C54E-E54C-B4E8-E18D2FC2AB74}" dt="2020-08-02T22:57:08.730" v="127" actId="108"/>
          <ac:spMkLst>
            <pc:docMk/>
            <pc:sldMk cId="2451769846" sldId="256"/>
            <ac:spMk id="84" creationId="{1A5DA69D-5CA9-674A-8C7B-94E1C49A4BDA}"/>
          </ac:spMkLst>
        </pc:spChg>
        <pc:spChg chg="mod">
          <ac:chgData name="Axel Maille" userId="065ad68c099279a8" providerId="LiveId" clId="{44E1C531-C54E-E54C-B4E8-E18D2FC2AB74}" dt="2020-08-02T22:47:25.520" v="62" actId="1076"/>
          <ac:spMkLst>
            <pc:docMk/>
            <pc:sldMk cId="2451769846" sldId="256"/>
            <ac:spMk id="85" creationId="{98CF18DC-31FB-D94E-8081-4EA3ABFCEED4}"/>
          </ac:spMkLst>
        </pc:spChg>
        <pc:spChg chg="mod">
          <ac:chgData name="Axel Maille" userId="065ad68c099279a8" providerId="LiveId" clId="{44E1C531-C54E-E54C-B4E8-E18D2FC2AB74}" dt="2020-08-02T22:47:28.468" v="63" actId="1076"/>
          <ac:spMkLst>
            <pc:docMk/>
            <pc:sldMk cId="2451769846" sldId="256"/>
            <ac:spMk id="86" creationId="{CE08889B-7601-614C-AFA4-A579B423D413}"/>
          </ac:spMkLst>
        </pc:spChg>
        <pc:spChg chg="mod">
          <ac:chgData name="Axel Maille" userId="065ad68c099279a8" providerId="LiveId" clId="{44E1C531-C54E-E54C-B4E8-E18D2FC2AB74}" dt="2020-08-02T22:43:10.910" v="5" actId="20577"/>
          <ac:spMkLst>
            <pc:docMk/>
            <pc:sldMk cId="2451769846" sldId="256"/>
            <ac:spMk id="87" creationId="{2B79A0E9-E8C0-9342-A4BB-48596B3BF4AB}"/>
          </ac:spMkLst>
        </pc:spChg>
        <pc:spChg chg="mod">
          <ac:chgData name="Axel Maille" userId="065ad68c099279a8" providerId="LiveId" clId="{44E1C531-C54E-E54C-B4E8-E18D2FC2AB74}" dt="2020-08-02T22:43:52.311" v="31"/>
          <ac:spMkLst>
            <pc:docMk/>
            <pc:sldMk cId="2451769846" sldId="256"/>
            <ac:spMk id="88" creationId="{FCFBC56F-2410-E947-9738-56AC3A5D6A36}"/>
          </ac:spMkLst>
        </pc:spChg>
        <pc:spChg chg="mod">
          <ac:chgData name="Axel Maille" userId="065ad68c099279a8" providerId="LiveId" clId="{44E1C531-C54E-E54C-B4E8-E18D2FC2AB74}" dt="2020-08-02T22:43:26.710" v="12" actId="1076"/>
          <ac:spMkLst>
            <pc:docMk/>
            <pc:sldMk cId="2451769846" sldId="256"/>
            <ac:spMk id="89" creationId="{7B058964-40ED-CD45-8ACC-0AE18B357DCD}"/>
          </ac:spMkLst>
        </pc:spChg>
        <pc:spChg chg="mod">
          <ac:chgData name="Axel Maille" userId="065ad68c099279a8" providerId="LiveId" clId="{44E1C531-C54E-E54C-B4E8-E18D2FC2AB74}" dt="2020-08-02T22:49:46.515" v="98" actId="20577"/>
          <ac:spMkLst>
            <pc:docMk/>
            <pc:sldMk cId="2451769846" sldId="256"/>
            <ac:spMk id="90" creationId="{0333748E-C13E-7949-93BE-A4ABA89CC91F}"/>
          </ac:spMkLst>
        </pc:spChg>
        <pc:spChg chg="mod">
          <ac:chgData name="Axel Maille" userId="065ad68c099279a8" providerId="LiveId" clId="{44E1C531-C54E-E54C-B4E8-E18D2FC2AB74}" dt="2020-08-02T22:50:22.605" v="114" actId="6549"/>
          <ac:spMkLst>
            <pc:docMk/>
            <pc:sldMk cId="2451769846" sldId="256"/>
            <ac:spMk id="175" creationId="{6000CC99-EFA8-694F-B49B-1B503FDA68A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59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8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2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0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4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8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64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4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60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5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91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E22D-FC7B-804B-89C8-42E9AB2A27C3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79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A2EBE93-A660-3243-B255-1EDEBE55C124}"/>
              </a:ext>
            </a:extLst>
          </p:cNvPr>
          <p:cNvSpPr/>
          <p:nvPr/>
        </p:nvSpPr>
        <p:spPr>
          <a:xfrm>
            <a:off x="3847169" y="1821663"/>
            <a:ext cx="66908" cy="830227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7E5F7AC4-A9A3-554D-B12C-9FD45DE6DD27}"/>
              </a:ext>
            </a:extLst>
          </p:cNvPr>
          <p:cNvSpPr/>
          <p:nvPr/>
        </p:nvSpPr>
        <p:spPr>
          <a:xfrm>
            <a:off x="2943921" y="158347"/>
            <a:ext cx="1873405" cy="1862254"/>
          </a:xfrm>
          <a:prstGeom prst="ellipse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br>
              <a:rPr lang="en-PH" dirty="0">
                <a:solidFill>
                  <a:schemeClr val="tx1"/>
                </a:solidFill>
              </a:rPr>
            </a:br>
            <a:r>
              <a:rPr lang="en-PH" dirty="0">
                <a:solidFill>
                  <a:schemeClr val="tx1"/>
                </a:solidFill>
              </a:rPr>
              <a:t>FOTO</a:t>
            </a:r>
          </a:p>
          <a:p>
            <a:pPr algn="ctr"/>
            <a:endParaRPr lang="fr-FR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23015ED8-8B04-3F43-9C8C-50DD5D7333B9}"/>
              </a:ext>
            </a:extLst>
          </p:cNvPr>
          <p:cNvSpPr/>
          <p:nvPr/>
        </p:nvSpPr>
        <p:spPr>
          <a:xfrm>
            <a:off x="337903" y="2676892"/>
            <a:ext cx="318995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brevemente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sua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trajetória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profissional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suas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habilidades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competências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chave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para o cargo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pretendido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seus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objetivos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carreira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é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uma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introdução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à sua carta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apresentação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brevemente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sua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trajetória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profissional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suas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habilidades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competências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chave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para o cargo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pretendido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seus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objetivos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carreira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7434FEA5-2785-024A-BF4A-FD06124E0A0F}"/>
              </a:ext>
            </a:extLst>
          </p:cNvPr>
          <p:cNvSpPr/>
          <p:nvPr/>
        </p:nvSpPr>
        <p:spPr>
          <a:xfrm>
            <a:off x="335506" y="2307560"/>
            <a:ext cx="11514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dirty="0">
                <a:solidFill>
                  <a:schemeClr val="bg2">
                    <a:lumMod val="90000"/>
                  </a:schemeClr>
                </a:solidFill>
                <a:ea typeface="Times New Roman" charset="0"/>
                <a:cs typeface="Times New Roman" charset="0"/>
              </a:rPr>
              <a:t>Sobre</a:t>
            </a:r>
            <a:r>
              <a:rPr lang="fr-FR" dirty="0">
                <a:ea typeface="Times New Roman" charset="0"/>
                <a:cs typeface="Times New Roman" charset="0"/>
              </a:rPr>
              <a:t> Min</a:t>
            </a:r>
          </a:p>
        </p:txBody>
      </p:sp>
      <p:sp>
        <p:nvSpPr>
          <p:cNvPr id="83" name="ZoneTexte 9">
            <a:extLst>
              <a:ext uri="{FF2B5EF4-FFF2-40B4-BE49-F238E27FC236}">
                <a16:creationId xmlns:a16="http://schemas.microsoft.com/office/drawing/2014/main" id="{F02EF2D1-0C69-1F40-A5EC-94319FCE4D17}"/>
              </a:ext>
            </a:extLst>
          </p:cNvPr>
          <p:cNvSpPr txBox="1"/>
          <p:nvPr/>
        </p:nvSpPr>
        <p:spPr>
          <a:xfrm>
            <a:off x="4085022" y="2676892"/>
            <a:ext cx="333990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2010- 2015 Cargo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-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Empresa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defTabSz="685800">
              <a:defRPr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atividades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exercidas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no cargo,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listando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atribuições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obtidos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preferência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quantificando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-os.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atividades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exercidas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no cargo,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listando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atribuições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obtidos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preferência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quantificando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-os.</a:t>
            </a: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2010- 2015 Cargo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-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Empresa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defTabSz="685800">
              <a:defRPr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atividades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exercidas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no cargo,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listando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atribuições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obtidos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preferência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quantificando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-os.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atividades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exercidas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no cargo,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listando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atribuições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obtidos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preferência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quantificando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-os.</a:t>
            </a: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2010- 2015 Cargo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-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Empresa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defTabSz="685800">
              <a:defRPr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atividades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exercidas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no cargo,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listando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atribuições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obtidos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preferência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quantificando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-os.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atividades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exercidas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no cargo,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listando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atribuições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obtidos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preferência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quantificando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-os.</a:t>
            </a: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2010- 2015 Cargo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-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Empresa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defTabSz="685800">
              <a:defRPr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atividades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exercidas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no cargo,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listando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atribuições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obtidos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preferência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quantificando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-os.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atividades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exercidas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no cargo,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listando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atribuições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obtidos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preferência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quantificando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-os.</a:t>
            </a: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2010- 2015 Cargo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-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Empresa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defTabSz="685800">
              <a:defRPr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atividades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exercidas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no cargo,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listando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atribuições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obtidos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preferência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quantificando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-os.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atividades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exercidas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no cargo,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listando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atribuições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obtidos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preferência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quantificando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-os.</a:t>
            </a: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A5DA69D-5CA9-674A-8C7B-94E1C49A4BDA}"/>
              </a:ext>
            </a:extLst>
          </p:cNvPr>
          <p:cNvSpPr/>
          <p:nvPr/>
        </p:nvSpPr>
        <p:spPr>
          <a:xfrm>
            <a:off x="4061341" y="2307560"/>
            <a:ext cx="24011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dirty="0" err="1">
                <a:solidFill>
                  <a:schemeClr val="bg2">
                    <a:lumMod val="90000"/>
                  </a:schemeClr>
                </a:solidFill>
                <a:cs typeface="Times New Roman" charset="0"/>
              </a:rPr>
              <a:t>Experiência</a:t>
            </a:r>
            <a:r>
              <a:rPr lang="fr-FR" dirty="0">
                <a:ea typeface="Times New Roman" charset="0"/>
                <a:cs typeface="Times New Roman" charset="0"/>
              </a:rPr>
              <a:t> </a:t>
            </a:r>
            <a:r>
              <a:rPr lang="fr-FR" dirty="0" err="1">
                <a:ea typeface="Times New Roman" charset="0"/>
                <a:cs typeface="Times New Roman" charset="0"/>
              </a:rPr>
              <a:t>profissional</a:t>
            </a:r>
            <a:endParaRPr lang="fr-FR" dirty="0">
              <a:ea typeface="Times New Roman" charset="0"/>
              <a:cs typeface="Times New Roman" charset="0"/>
            </a:endParaRPr>
          </a:p>
        </p:txBody>
      </p:sp>
      <p:sp>
        <p:nvSpPr>
          <p:cNvPr id="85" name="ZoneTexte 9">
            <a:extLst>
              <a:ext uri="{FF2B5EF4-FFF2-40B4-BE49-F238E27FC236}">
                <a16:creationId xmlns:a16="http://schemas.microsoft.com/office/drawing/2014/main" id="{98CF18DC-31FB-D94E-8081-4EA3ABFCEED4}"/>
              </a:ext>
            </a:extLst>
          </p:cNvPr>
          <p:cNvSpPr txBox="1"/>
          <p:nvPr/>
        </p:nvSpPr>
        <p:spPr>
          <a:xfrm>
            <a:off x="259970" y="4662929"/>
            <a:ext cx="32855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2012 –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Curso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– </a:t>
            </a:r>
            <a:r>
              <a:rPr lang="pt-PT" sz="1100" dirty="0"/>
              <a:t>Universidade 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Escola</a:t>
            </a:r>
            <a:endParaRPr lang="fr-FR" sz="1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características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do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curso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instituição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diploma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obtido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etc.</a:t>
            </a:r>
          </a:p>
          <a:p>
            <a:pPr defTabSz="685800">
              <a:defRPr/>
            </a:pPr>
            <a:b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2012 –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Curso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– </a:t>
            </a:r>
            <a:r>
              <a:rPr lang="pt-PT" sz="1100" dirty="0"/>
              <a:t>Universidade 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Escola</a:t>
            </a:r>
            <a:endParaRPr lang="fr-FR" sz="1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características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do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curso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instituição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diploma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obtido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etc.</a:t>
            </a: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2012 –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Curso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– </a:t>
            </a:r>
            <a:r>
              <a:rPr lang="pt-PT" sz="1100" dirty="0"/>
              <a:t>Universidade </a:t>
            </a: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Escola</a:t>
            </a:r>
            <a:endParaRPr lang="fr-FR" sz="1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características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do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curso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instituição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diploma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obtido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etc.</a:t>
            </a: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E08889B-7601-614C-AFA4-A579B423D413}"/>
              </a:ext>
            </a:extLst>
          </p:cNvPr>
          <p:cNvSpPr/>
          <p:nvPr/>
        </p:nvSpPr>
        <p:spPr>
          <a:xfrm>
            <a:off x="232586" y="4283132"/>
            <a:ext cx="18912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>
                <a:solidFill>
                  <a:schemeClr val="bg2">
                    <a:lumMod val="90000"/>
                  </a:schemeClr>
                </a:solidFill>
                <a:cs typeface="Times New Roman" charset="0"/>
              </a:rPr>
              <a:t>Formação</a:t>
            </a:r>
            <a:r>
              <a:rPr lang="fr-FR" dirty="0">
                <a:ea typeface="Times New Roman" charset="0"/>
                <a:cs typeface="Times New Roman" charset="0"/>
              </a:rPr>
              <a:t> / </a:t>
            </a:r>
            <a:r>
              <a:rPr lang="pt-PT" dirty="0"/>
              <a:t>Escola</a:t>
            </a:r>
            <a:endParaRPr lang="fr-FR" dirty="0">
              <a:ea typeface="Times New Roman" charset="0"/>
              <a:cs typeface="Times New Roman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B79A0E9-E8C0-9342-A4BB-48596B3BF4AB}"/>
              </a:ext>
            </a:extLst>
          </p:cNvPr>
          <p:cNvSpPr/>
          <p:nvPr/>
        </p:nvSpPr>
        <p:spPr>
          <a:xfrm>
            <a:off x="275792" y="520087"/>
            <a:ext cx="1897443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ea typeface="Times New Roman" charset="0"/>
                <a:cs typeface="Times New Roman" charset="0"/>
              </a:rPr>
              <a:t>Vincent</a:t>
            </a:r>
            <a:r>
              <a:rPr lang="fr-FR" sz="2800" b="1" dirty="0">
                <a:solidFill>
                  <a:srgbClr val="3593C6"/>
                </a:solidFill>
                <a:ea typeface="Times New Roman" charset="0"/>
                <a:cs typeface="Times New Roman" charset="0"/>
              </a:rPr>
              <a:t> </a:t>
            </a:r>
          </a:p>
          <a:p>
            <a:r>
              <a:rPr lang="fr-FR" sz="4000" b="1" dirty="0">
                <a:solidFill>
                  <a:schemeClr val="bg2">
                    <a:lumMod val="90000"/>
                  </a:schemeClr>
                </a:solidFill>
                <a:ea typeface="Times New Roman" charset="0"/>
                <a:cs typeface="Times New Roman" charset="0"/>
              </a:rPr>
              <a:t>SANTOS</a:t>
            </a:r>
          </a:p>
        </p:txBody>
      </p:sp>
      <p:sp>
        <p:nvSpPr>
          <p:cNvPr id="88" name="ZoneTexte 9">
            <a:extLst>
              <a:ext uri="{FF2B5EF4-FFF2-40B4-BE49-F238E27FC236}">
                <a16:creationId xmlns:a16="http://schemas.microsoft.com/office/drawing/2014/main" id="{FCFBC56F-2410-E947-9738-56AC3A5D6A36}"/>
              </a:ext>
            </a:extLst>
          </p:cNvPr>
          <p:cNvSpPr txBox="1"/>
          <p:nvPr/>
        </p:nvSpPr>
        <p:spPr>
          <a:xfrm>
            <a:off x="5103081" y="788201"/>
            <a:ext cx="203068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Tel :  (01) 0203-0405</a:t>
            </a:r>
          </a:p>
          <a:p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Mob : (01) 0203-0405 </a:t>
            </a:r>
          </a:p>
          <a:p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Mail: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mail@mail.com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ea typeface="Times New Roman" charset="0"/>
              <a:cs typeface="Times New Roman" charset="0"/>
            </a:endParaRPr>
          </a:p>
          <a:p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End : Rua/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Avenida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  <a:t> ... São Paulo - SP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B058964-40ED-CD45-8ACC-0AE18B357DCD}"/>
              </a:ext>
            </a:extLst>
          </p:cNvPr>
          <p:cNvSpPr/>
          <p:nvPr/>
        </p:nvSpPr>
        <p:spPr>
          <a:xfrm>
            <a:off x="5103081" y="418869"/>
            <a:ext cx="1667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dirty="0">
                <a:solidFill>
                  <a:schemeClr val="bg2">
                    <a:lumMod val="90000"/>
                  </a:schemeClr>
                </a:solidFill>
                <a:ea typeface="Times New Roman" charset="0"/>
                <a:cs typeface="Times New Roman" charset="0"/>
              </a:rPr>
              <a:t>Meus</a:t>
            </a:r>
            <a:r>
              <a:rPr lang="fr-FR" dirty="0">
                <a:ea typeface="Times New Roman" charset="0"/>
                <a:cs typeface="Times New Roman" charset="0"/>
              </a:rPr>
              <a:t> </a:t>
            </a:r>
            <a:r>
              <a:rPr lang="fr-FR" dirty="0" err="1">
                <a:ea typeface="Times New Roman" charset="0"/>
                <a:cs typeface="Times New Roman" charset="0"/>
              </a:rPr>
              <a:t>contactos</a:t>
            </a:r>
            <a:endParaRPr lang="fr-FR" dirty="0">
              <a:ea typeface="Times New Roman" charset="0"/>
              <a:cs typeface="Times New Roman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0333748E-C13E-7949-93BE-A4ABA89CC91F}"/>
              </a:ext>
            </a:extLst>
          </p:cNvPr>
          <p:cNvSpPr/>
          <p:nvPr/>
        </p:nvSpPr>
        <p:spPr>
          <a:xfrm>
            <a:off x="275792" y="6981718"/>
            <a:ext cx="1754401" cy="2921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Habilidades</a:t>
            </a:r>
            <a:endParaRPr lang="en-GB" b="1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  <a:p>
            <a:pPr>
              <a:spcBef>
                <a:spcPts val="700"/>
              </a:spcBef>
            </a:pPr>
            <a:r>
              <a:rPr lang="en-GB" sz="1000" dirty="0">
                <a:ea typeface="Times New Roman" charset="0"/>
                <a:cs typeface="Times New Roman" charset="0"/>
              </a:rPr>
              <a:t>Word &amp; Excel</a:t>
            </a:r>
          </a:p>
          <a:p>
            <a:pPr>
              <a:spcBef>
                <a:spcPts val="1800"/>
              </a:spcBef>
            </a:pPr>
            <a:r>
              <a:rPr lang="en-GB" sz="1000" dirty="0">
                <a:ea typeface="Times New Roman" charset="0"/>
                <a:cs typeface="Times New Roman" charset="0"/>
              </a:rPr>
              <a:t>Adobe Photoshop</a:t>
            </a:r>
          </a:p>
          <a:p>
            <a:pPr>
              <a:spcBef>
                <a:spcPts val="1800"/>
              </a:spcBef>
            </a:pPr>
            <a:r>
              <a:rPr lang="en-GB" sz="1000" dirty="0" err="1">
                <a:ea typeface="Times New Roman" charset="0"/>
                <a:cs typeface="Times New Roman" charset="0"/>
              </a:rPr>
              <a:t>Cawrel</a:t>
            </a:r>
            <a:r>
              <a:rPr lang="en-GB" sz="1000" dirty="0">
                <a:ea typeface="Times New Roman" charset="0"/>
                <a:cs typeface="Times New Roman" charset="0"/>
              </a:rPr>
              <a:t> Draw</a:t>
            </a:r>
          </a:p>
          <a:p>
            <a:pPr>
              <a:spcBef>
                <a:spcPts val="1800"/>
              </a:spcBef>
            </a:pPr>
            <a:r>
              <a:rPr lang="en-GB" sz="1000" dirty="0" err="1">
                <a:ea typeface="Times New Roman" charset="0"/>
                <a:cs typeface="Times New Roman" charset="0"/>
              </a:rPr>
              <a:t>Powpoint</a:t>
            </a:r>
            <a:endParaRPr lang="en-GB" sz="1000" dirty="0">
              <a:ea typeface="Times New Roman" charset="0"/>
              <a:cs typeface="Times New Roman" charset="0"/>
            </a:endParaRPr>
          </a:p>
          <a:p>
            <a:pPr>
              <a:spcBef>
                <a:spcPts val="1800"/>
              </a:spcBef>
            </a:pPr>
            <a:r>
              <a:rPr lang="en-GB" sz="1000" dirty="0">
                <a:ea typeface="Times New Roman" charset="0"/>
                <a:cs typeface="Times New Roman" charset="0"/>
              </a:rPr>
              <a:t>FrontPage</a:t>
            </a:r>
          </a:p>
          <a:p>
            <a:pPr>
              <a:spcBef>
                <a:spcPts val="1800"/>
              </a:spcBef>
            </a:pPr>
            <a:r>
              <a:rPr lang="pt-PT" sz="1000" dirty="0">
                <a:cs typeface="Times New Roman" charset="0"/>
              </a:rPr>
              <a:t>Criatividade</a:t>
            </a:r>
            <a:endParaRPr lang="en-GB" sz="1000" dirty="0">
              <a:cs typeface="Times New Roman" charset="0"/>
            </a:endParaRPr>
          </a:p>
          <a:p>
            <a:pPr>
              <a:spcBef>
                <a:spcPts val="1800"/>
              </a:spcBef>
            </a:pPr>
            <a:r>
              <a:rPr lang="en-GB" sz="1000" dirty="0">
                <a:ea typeface="Times New Roman" charset="0"/>
                <a:cs typeface="Times New Roman" charset="0"/>
              </a:rPr>
              <a:t>Bing Ads</a:t>
            </a:r>
            <a:endParaRPr lang="en-GB" sz="1200" dirty="0">
              <a:ea typeface="Times New Roman" charset="0"/>
              <a:cs typeface="Times New Roman" charset="0"/>
            </a:endParaRPr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5A87D0DF-E94B-F949-9AC7-7441ACCD695D}"/>
              </a:ext>
            </a:extLst>
          </p:cNvPr>
          <p:cNvSpPr/>
          <p:nvPr/>
        </p:nvSpPr>
        <p:spPr>
          <a:xfrm>
            <a:off x="363795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13763515-F89A-C049-B523-512321D4D727}"/>
              </a:ext>
            </a:extLst>
          </p:cNvPr>
          <p:cNvSpPr/>
          <p:nvPr/>
        </p:nvSpPr>
        <p:spPr>
          <a:xfrm>
            <a:off x="513117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97DAEF35-A0C5-FC40-9EF2-816198955821}"/>
              </a:ext>
            </a:extLst>
          </p:cNvPr>
          <p:cNvSpPr/>
          <p:nvPr/>
        </p:nvSpPr>
        <p:spPr>
          <a:xfrm>
            <a:off x="662439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4" name="Ellipse 93">
            <a:extLst>
              <a:ext uri="{FF2B5EF4-FFF2-40B4-BE49-F238E27FC236}">
                <a16:creationId xmlns:a16="http://schemas.microsoft.com/office/drawing/2014/main" id="{6946C460-E237-204A-990E-76265242189F}"/>
              </a:ext>
            </a:extLst>
          </p:cNvPr>
          <p:cNvSpPr/>
          <p:nvPr/>
        </p:nvSpPr>
        <p:spPr>
          <a:xfrm>
            <a:off x="813804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5D0D165D-0C90-E24C-9026-902CE6C8B69E}"/>
              </a:ext>
            </a:extLst>
          </p:cNvPr>
          <p:cNvSpPr/>
          <p:nvPr/>
        </p:nvSpPr>
        <p:spPr>
          <a:xfrm>
            <a:off x="963126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EBA61498-0E3A-3D41-8A2D-F326B4D664CC}"/>
              </a:ext>
            </a:extLst>
          </p:cNvPr>
          <p:cNvSpPr/>
          <p:nvPr/>
        </p:nvSpPr>
        <p:spPr>
          <a:xfrm>
            <a:off x="1112448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DA65ACDA-6AD7-F64D-A4DC-38B2823C086E}"/>
              </a:ext>
            </a:extLst>
          </p:cNvPr>
          <p:cNvSpPr/>
          <p:nvPr/>
        </p:nvSpPr>
        <p:spPr>
          <a:xfrm>
            <a:off x="1258983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710804A9-1032-4640-8141-2189C28C5B02}"/>
              </a:ext>
            </a:extLst>
          </p:cNvPr>
          <p:cNvSpPr/>
          <p:nvPr/>
        </p:nvSpPr>
        <p:spPr>
          <a:xfrm>
            <a:off x="1408305" y="79766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46409EF7-025E-C840-AEB0-1821CDFB3312}"/>
              </a:ext>
            </a:extLst>
          </p:cNvPr>
          <p:cNvSpPr/>
          <p:nvPr/>
        </p:nvSpPr>
        <p:spPr>
          <a:xfrm>
            <a:off x="1557627" y="7976638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084F7068-B6A5-2741-BC64-ED78E6F18FB2}"/>
              </a:ext>
            </a:extLst>
          </p:cNvPr>
          <p:cNvSpPr/>
          <p:nvPr/>
        </p:nvSpPr>
        <p:spPr>
          <a:xfrm>
            <a:off x="363795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A01C4C1E-3EFB-D642-A19D-46CFC669FAC5}"/>
              </a:ext>
            </a:extLst>
          </p:cNvPr>
          <p:cNvSpPr/>
          <p:nvPr/>
        </p:nvSpPr>
        <p:spPr>
          <a:xfrm>
            <a:off x="513117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D5B4FC92-E326-EE43-90E5-4DF094A91F89}"/>
              </a:ext>
            </a:extLst>
          </p:cNvPr>
          <p:cNvSpPr/>
          <p:nvPr/>
        </p:nvSpPr>
        <p:spPr>
          <a:xfrm>
            <a:off x="662439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3364301F-98E6-7F49-8299-7B7F83B60C30}"/>
              </a:ext>
            </a:extLst>
          </p:cNvPr>
          <p:cNvSpPr/>
          <p:nvPr/>
        </p:nvSpPr>
        <p:spPr>
          <a:xfrm>
            <a:off x="813804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B4F7C48F-4CB1-4E45-A370-8816D750174C}"/>
              </a:ext>
            </a:extLst>
          </p:cNvPr>
          <p:cNvSpPr/>
          <p:nvPr/>
        </p:nvSpPr>
        <p:spPr>
          <a:xfrm>
            <a:off x="963126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8204EC22-55F5-1748-895C-1D7378F9189F}"/>
              </a:ext>
            </a:extLst>
          </p:cNvPr>
          <p:cNvSpPr/>
          <p:nvPr/>
        </p:nvSpPr>
        <p:spPr>
          <a:xfrm>
            <a:off x="1112448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E0574728-456B-3D49-BC61-DC43A27D41D2}"/>
              </a:ext>
            </a:extLst>
          </p:cNvPr>
          <p:cNvSpPr/>
          <p:nvPr/>
        </p:nvSpPr>
        <p:spPr>
          <a:xfrm>
            <a:off x="1258983" y="834493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6" name="Ellipse 125">
            <a:extLst>
              <a:ext uri="{FF2B5EF4-FFF2-40B4-BE49-F238E27FC236}">
                <a16:creationId xmlns:a16="http://schemas.microsoft.com/office/drawing/2014/main" id="{02CFECF4-9B02-7C4C-BF94-5DB099649C20}"/>
              </a:ext>
            </a:extLst>
          </p:cNvPr>
          <p:cNvSpPr/>
          <p:nvPr/>
        </p:nvSpPr>
        <p:spPr>
          <a:xfrm>
            <a:off x="1408305" y="8344938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7" name="Ellipse 126">
            <a:extLst>
              <a:ext uri="{FF2B5EF4-FFF2-40B4-BE49-F238E27FC236}">
                <a16:creationId xmlns:a16="http://schemas.microsoft.com/office/drawing/2014/main" id="{3A051D04-BB2D-6542-9028-DA08EF02DE32}"/>
              </a:ext>
            </a:extLst>
          </p:cNvPr>
          <p:cNvSpPr/>
          <p:nvPr/>
        </p:nvSpPr>
        <p:spPr>
          <a:xfrm>
            <a:off x="1557627" y="8344938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8" name="Ellipse 127">
            <a:extLst>
              <a:ext uri="{FF2B5EF4-FFF2-40B4-BE49-F238E27FC236}">
                <a16:creationId xmlns:a16="http://schemas.microsoft.com/office/drawing/2014/main" id="{EC52D8C0-334F-A347-9B29-511422DC8969}"/>
              </a:ext>
            </a:extLst>
          </p:cNvPr>
          <p:cNvSpPr/>
          <p:nvPr/>
        </p:nvSpPr>
        <p:spPr>
          <a:xfrm>
            <a:off x="363795" y="8735832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9" name="Ellipse 128">
            <a:extLst>
              <a:ext uri="{FF2B5EF4-FFF2-40B4-BE49-F238E27FC236}">
                <a16:creationId xmlns:a16="http://schemas.microsoft.com/office/drawing/2014/main" id="{24C0B7F2-AE4B-3A45-AABC-307A80EAF5BB}"/>
              </a:ext>
            </a:extLst>
          </p:cNvPr>
          <p:cNvSpPr/>
          <p:nvPr/>
        </p:nvSpPr>
        <p:spPr>
          <a:xfrm>
            <a:off x="513117" y="8735832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0" name="Ellipse 129">
            <a:extLst>
              <a:ext uri="{FF2B5EF4-FFF2-40B4-BE49-F238E27FC236}">
                <a16:creationId xmlns:a16="http://schemas.microsoft.com/office/drawing/2014/main" id="{DDBC2EB6-A68A-FB46-AB49-00799D30CFA7}"/>
              </a:ext>
            </a:extLst>
          </p:cNvPr>
          <p:cNvSpPr/>
          <p:nvPr/>
        </p:nvSpPr>
        <p:spPr>
          <a:xfrm>
            <a:off x="662439" y="8735832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1" name="Ellipse 130">
            <a:extLst>
              <a:ext uri="{FF2B5EF4-FFF2-40B4-BE49-F238E27FC236}">
                <a16:creationId xmlns:a16="http://schemas.microsoft.com/office/drawing/2014/main" id="{58862D1F-DACC-1B42-875C-998665B73FF6}"/>
              </a:ext>
            </a:extLst>
          </p:cNvPr>
          <p:cNvSpPr/>
          <p:nvPr/>
        </p:nvSpPr>
        <p:spPr>
          <a:xfrm>
            <a:off x="813804" y="8735832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F17C1E51-7437-B64C-9497-816B6C9443BF}"/>
              </a:ext>
            </a:extLst>
          </p:cNvPr>
          <p:cNvSpPr/>
          <p:nvPr/>
        </p:nvSpPr>
        <p:spPr>
          <a:xfrm>
            <a:off x="963126" y="8735832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06262E8F-677E-8249-924C-4199FE76CFF6}"/>
              </a:ext>
            </a:extLst>
          </p:cNvPr>
          <p:cNvSpPr/>
          <p:nvPr/>
        </p:nvSpPr>
        <p:spPr>
          <a:xfrm>
            <a:off x="1112448" y="8735832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3EF36DBA-D2FF-7243-A702-A91F3FF0A58C}"/>
              </a:ext>
            </a:extLst>
          </p:cNvPr>
          <p:cNvSpPr/>
          <p:nvPr/>
        </p:nvSpPr>
        <p:spPr>
          <a:xfrm>
            <a:off x="1258983" y="8735832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7" name="Ellipse 136">
            <a:extLst>
              <a:ext uri="{FF2B5EF4-FFF2-40B4-BE49-F238E27FC236}">
                <a16:creationId xmlns:a16="http://schemas.microsoft.com/office/drawing/2014/main" id="{703C76A6-7E14-F949-B541-FB8F22E0A189}"/>
              </a:ext>
            </a:extLst>
          </p:cNvPr>
          <p:cNvSpPr/>
          <p:nvPr/>
        </p:nvSpPr>
        <p:spPr>
          <a:xfrm>
            <a:off x="1408305" y="8735832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8" name="Ellipse 137">
            <a:extLst>
              <a:ext uri="{FF2B5EF4-FFF2-40B4-BE49-F238E27FC236}">
                <a16:creationId xmlns:a16="http://schemas.microsoft.com/office/drawing/2014/main" id="{D0B9038C-7EF0-9948-816F-6DA09FAE3A64}"/>
              </a:ext>
            </a:extLst>
          </p:cNvPr>
          <p:cNvSpPr/>
          <p:nvPr/>
        </p:nvSpPr>
        <p:spPr>
          <a:xfrm>
            <a:off x="1557627" y="8735832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EF47F5DB-A8F9-8649-991B-F51DB730EFD4}"/>
              </a:ext>
            </a:extLst>
          </p:cNvPr>
          <p:cNvSpPr/>
          <p:nvPr/>
        </p:nvSpPr>
        <p:spPr>
          <a:xfrm>
            <a:off x="363795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EB0B34B2-C308-3D49-BF52-800121CBF61E}"/>
              </a:ext>
            </a:extLst>
          </p:cNvPr>
          <p:cNvSpPr/>
          <p:nvPr/>
        </p:nvSpPr>
        <p:spPr>
          <a:xfrm>
            <a:off x="513117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B4665B92-04BA-AF4B-9235-D1171A524505}"/>
              </a:ext>
            </a:extLst>
          </p:cNvPr>
          <p:cNvSpPr/>
          <p:nvPr/>
        </p:nvSpPr>
        <p:spPr>
          <a:xfrm>
            <a:off x="662439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2" name="Ellipse 141">
            <a:extLst>
              <a:ext uri="{FF2B5EF4-FFF2-40B4-BE49-F238E27FC236}">
                <a16:creationId xmlns:a16="http://schemas.microsoft.com/office/drawing/2014/main" id="{A2CACCFD-F8F0-784B-BD9A-772ED28AC356}"/>
              </a:ext>
            </a:extLst>
          </p:cNvPr>
          <p:cNvSpPr/>
          <p:nvPr/>
        </p:nvSpPr>
        <p:spPr>
          <a:xfrm>
            <a:off x="813804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3" name="Ellipse 142">
            <a:extLst>
              <a:ext uri="{FF2B5EF4-FFF2-40B4-BE49-F238E27FC236}">
                <a16:creationId xmlns:a16="http://schemas.microsoft.com/office/drawing/2014/main" id="{6F4F99BC-A684-B144-A251-030278488FC7}"/>
              </a:ext>
            </a:extLst>
          </p:cNvPr>
          <p:cNvSpPr/>
          <p:nvPr/>
        </p:nvSpPr>
        <p:spPr>
          <a:xfrm>
            <a:off x="963126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4" name="Ellipse 143">
            <a:extLst>
              <a:ext uri="{FF2B5EF4-FFF2-40B4-BE49-F238E27FC236}">
                <a16:creationId xmlns:a16="http://schemas.microsoft.com/office/drawing/2014/main" id="{AA452377-5453-2243-929D-ECD86DFCFB3E}"/>
              </a:ext>
            </a:extLst>
          </p:cNvPr>
          <p:cNvSpPr/>
          <p:nvPr/>
        </p:nvSpPr>
        <p:spPr>
          <a:xfrm>
            <a:off x="1112448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5" name="Ellipse 144">
            <a:extLst>
              <a:ext uri="{FF2B5EF4-FFF2-40B4-BE49-F238E27FC236}">
                <a16:creationId xmlns:a16="http://schemas.microsoft.com/office/drawing/2014/main" id="{65AFBED0-E719-1046-A13B-211E03C443A8}"/>
              </a:ext>
            </a:extLst>
          </p:cNvPr>
          <p:cNvSpPr/>
          <p:nvPr/>
        </p:nvSpPr>
        <p:spPr>
          <a:xfrm>
            <a:off x="1258983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6" name="Ellipse 145">
            <a:extLst>
              <a:ext uri="{FF2B5EF4-FFF2-40B4-BE49-F238E27FC236}">
                <a16:creationId xmlns:a16="http://schemas.microsoft.com/office/drawing/2014/main" id="{FBF8B427-A66B-3244-856A-EF4331E563DD}"/>
              </a:ext>
            </a:extLst>
          </p:cNvPr>
          <p:cNvSpPr/>
          <p:nvPr/>
        </p:nvSpPr>
        <p:spPr>
          <a:xfrm>
            <a:off x="1408305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7" name="Ellipse 146">
            <a:extLst>
              <a:ext uri="{FF2B5EF4-FFF2-40B4-BE49-F238E27FC236}">
                <a16:creationId xmlns:a16="http://schemas.microsoft.com/office/drawing/2014/main" id="{9F9EC4A1-7CB3-8043-BEEC-7F9364BB6A6A}"/>
              </a:ext>
            </a:extLst>
          </p:cNvPr>
          <p:cNvSpPr/>
          <p:nvPr/>
        </p:nvSpPr>
        <p:spPr>
          <a:xfrm>
            <a:off x="1557627" y="912672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8" name="Ellipse 147">
            <a:extLst>
              <a:ext uri="{FF2B5EF4-FFF2-40B4-BE49-F238E27FC236}">
                <a16:creationId xmlns:a16="http://schemas.microsoft.com/office/drawing/2014/main" id="{0D9277A7-DE8D-964E-A7D4-7ADE3AD369A8}"/>
              </a:ext>
            </a:extLst>
          </p:cNvPr>
          <p:cNvSpPr/>
          <p:nvPr/>
        </p:nvSpPr>
        <p:spPr>
          <a:xfrm>
            <a:off x="363795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9" name="Ellipse 148">
            <a:extLst>
              <a:ext uri="{FF2B5EF4-FFF2-40B4-BE49-F238E27FC236}">
                <a16:creationId xmlns:a16="http://schemas.microsoft.com/office/drawing/2014/main" id="{3F20D5F3-1B77-414A-83EE-E08A03C59EC6}"/>
              </a:ext>
            </a:extLst>
          </p:cNvPr>
          <p:cNvSpPr/>
          <p:nvPr/>
        </p:nvSpPr>
        <p:spPr>
          <a:xfrm>
            <a:off x="513117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0" name="Ellipse 149">
            <a:extLst>
              <a:ext uri="{FF2B5EF4-FFF2-40B4-BE49-F238E27FC236}">
                <a16:creationId xmlns:a16="http://schemas.microsoft.com/office/drawing/2014/main" id="{8D9CAE16-7F23-D04D-B4AE-FBDA36D6B0B3}"/>
              </a:ext>
            </a:extLst>
          </p:cNvPr>
          <p:cNvSpPr/>
          <p:nvPr/>
        </p:nvSpPr>
        <p:spPr>
          <a:xfrm>
            <a:off x="662439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D87A52AB-CFF2-F944-A915-47245C1FD0E2}"/>
              </a:ext>
            </a:extLst>
          </p:cNvPr>
          <p:cNvSpPr/>
          <p:nvPr/>
        </p:nvSpPr>
        <p:spPr>
          <a:xfrm>
            <a:off x="813804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2" name="Ellipse 151">
            <a:extLst>
              <a:ext uri="{FF2B5EF4-FFF2-40B4-BE49-F238E27FC236}">
                <a16:creationId xmlns:a16="http://schemas.microsoft.com/office/drawing/2014/main" id="{3DCBB68A-2A08-7D4A-91D7-8CB05AAC6474}"/>
              </a:ext>
            </a:extLst>
          </p:cNvPr>
          <p:cNvSpPr/>
          <p:nvPr/>
        </p:nvSpPr>
        <p:spPr>
          <a:xfrm>
            <a:off x="963126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3" name="Ellipse 152">
            <a:extLst>
              <a:ext uri="{FF2B5EF4-FFF2-40B4-BE49-F238E27FC236}">
                <a16:creationId xmlns:a16="http://schemas.microsoft.com/office/drawing/2014/main" id="{98153270-1A21-174B-84E9-D7808C12203E}"/>
              </a:ext>
            </a:extLst>
          </p:cNvPr>
          <p:cNvSpPr/>
          <p:nvPr/>
        </p:nvSpPr>
        <p:spPr>
          <a:xfrm>
            <a:off x="1112448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EC8DA369-5DF2-FA44-A37E-BD61BFD2B67F}"/>
              </a:ext>
            </a:extLst>
          </p:cNvPr>
          <p:cNvSpPr/>
          <p:nvPr/>
        </p:nvSpPr>
        <p:spPr>
          <a:xfrm>
            <a:off x="1258983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5" name="Ellipse 154">
            <a:extLst>
              <a:ext uri="{FF2B5EF4-FFF2-40B4-BE49-F238E27FC236}">
                <a16:creationId xmlns:a16="http://schemas.microsoft.com/office/drawing/2014/main" id="{06E6C715-1DDD-E54A-8ACA-AB46FC95FDFD}"/>
              </a:ext>
            </a:extLst>
          </p:cNvPr>
          <p:cNvSpPr/>
          <p:nvPr/>
        </p:nvSpPr>
        <p:spPr>
          <a:xfrm>
            <a:off x="1408305" y="949997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6" name="Ellipse 155">
            <a:extLst>
              <a:ext uri="{FF2B5EF4-FFF2-40B4-BE49-F238E27FC236}">
                <a16:creationId xmlns:a16="http://schemas.microsoft.com/office/drawing/2014/main" id="{8074BC39-A46E-FC44-BA7A-6B0127856ACD}"/>
              </a:ext>
            </a:extLst>
          </p:cNvPr>
          <p:cNvSpPr/>
          <p:nvPr/>
        </p:nvSpPr>
        <p:spPr>
          <a:xfrm>
            <a:off x="1557627" y="9499973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7" name="Ellipse 156">
            <a:extLst>
              <a:ext uri="{FF2B5EF4-FFF2-40B4-BE49-F238E27FC236}">
                <a16:creationId xmlns:a16="http://schemas.microsoft.com/office/drawing/2014/main" id="{58F4CC2F-E235-024C-8F2B-7F2B2022946A}"/>
              </a:ext>
            </a:extLst>
          </p:cNvPr>
          <p:cNvSpPr/>
          <p:nvPr/>
        </p:nvSpPr>
        <p:spPr>
          <a:xfrm>
            <a:off x="363795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26D01D76-E784-1349-BAE4-9A88DB707FE4}"/>
              </a:ext>
            </a:extLst>
          </p:cNvPr>
          <p:cNvSpPr/>
          <p:nvPr/>
        </p:nvSpPr>
        <p:spPr>
          <a:xfrm>
            <a:off x="513117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59" name="Ellipse 158">
            <a:extLst>
              <a:ext uri="{FF2B5EF4-FFF2-40B4-BE49-F238E27FC236}">
                <a16:creationId xmlns:a16="http://schemas.microsoft.com/office/drawing/2014/main" id="{DEC12416-7E5E-2541-8067-41E0AE6819D9}"/>
              </a:ext>
            </a:extLst>
          </p:cNvPr>
          <p:cNvSpPr/>
          <p:nvPr/>
        </p:nvSpPr>
        <p:spPr>
          <a:xfrm>
            <a:off x="662439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0" name="Ellipse 159">
            <a:extLst>
              <a:ext uri="{FF2B5EF4-FFF2-40B4-BE49-F238E27FC236}">
                <a16:creationId xmlns:a16="http://schemas.microsoft.com/office/drawing/2014/main" id="{BC18ED98-180B-2242-8293-346E5FDB7FC1}"/>
              </a:ext>
            </a:extLst>
          </p:cNvPr>
          <p:cNvSpPr/>
          <p:nvPr/>
        </p:nvSpPr>
        <p:spPr>
          <a:xfrm>
            <a:off x="813804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1" name="Ellipse 160">
            <a:extLst>
              <a:ext uri="{FF2B5EF4-FFF2-40B4-BE49-F238E27FC236}">
                <a16:creationId xmlns:a16="http://schemas.microsoft.com/office/drawing/2014/main" id="{72C442FB-5BF0-0045-8EA6-44EE654238E8}"/>
              </a:ext>
            </a:extLst>
          </p:cNvPr>
          <p:cNvSpPr/>
          <p:nvPr/>
        </p:nvSpPr>
        <p:spPr>
          <a:xfrm>
            <a:off x="963126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2" name="Ellipse 161">
            <a:extLst>
              <a:ext uri="{FF2B5EF4-FFF2-40B4-BE49-F238E27FC236}">
                <a16:creationId xmlns:a16="http://schemas.microsoft.com/office/drawing/2014/main" id="{F27621BC-6DF8-8641-9405-AEEEC0AA191A}"/>
              </a:ext>
            </a:extLst>
          </p:cNvPr>
          <p:cNvSpPr/>
          <p:nvPr/>
        </p:nvSpPr>
        <p:spPr>
          <a:xfrm>
            <a:off x="1112448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3" name="Ellipse 162">
            <a:extLst>
              <a:ext uri="{FF2B5EF4-FFF2-40B4-BE49-F238E27FC236}">
                <a16:creationId xmlns:a16="http://schemas.microsoft.com/office/drawing/2014/main" id="{6AFE4D36-5856-874C-A360-713A28F815A8}"/>
              </a:ext>
            </a:extLst>
          </p:cNvPr>
          <p:cNvSpPr/>
          <p:nvPr/>
        </p:nvSpPr>
        <p:spPr>
          <a:xfrm>
            <a:off x="1258983" y="988061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4" name="Ellipse 163">
            <a:extLst>
              <a:ext uri="{FF2B5EF4-FFF2-40B4-BE49-F238E27FC236}">
                <a16:creationId xmlns:a16="http://schemas.microsoft.com/office/drawing/2014/main" id="{7EBC4FC8-CAB3-9B4E-8724-567EFB0F8807}"/>
              </a:ext>
            </a:extLst>
          </p:cNvPr>
          <p:cNvSpPr/>
          <p:nvPr/>
        </p:nvSpPr>
        <p:spPr>
          <a:xfrm>
            <a:off x="1408305" y="9880619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5" name="Ellipse 164">
            <a:extLst>
              <a:ext uri="{FF2B5EF4-FFF2-40B4-BE49-F238E27FC236}">
                <a16:creationId xmlns:a16="http://schemas.microsoft.com/office/drawing/2014/main" id="{C881C7D3-FCB3-1343-BF2D-851A9F3E69A3}"/>
              </a:ext>
            </a:extLst>
          </p:cNvPr>
          <p:cNvSpPr/>
          <p:nvPr/>
        </p:nvSpPr>
        <p:spPr>
          <a:xfrm>
            <a:off x="1557627" y="9880619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6" name="Ellipse 165">
            <a:extLst>
              <a:ext uri="{FF2B5EF4-FFF2-40B4-BE49-F238E27FC236}">
                <a16:creationId xmlns:a16="http://schemas.microsoft.com/office/drawing/2014/main" id="{2259D1E3-E7BE-7B43-991E-464217D8BFB7}"/>
              </a:ext>
            </a:extLst>
          </p:cNvPr>
          <p:cNvSpPr/>
          <p:nvPr/>
        </p:nvSpPr>
        <p:spPr>
          <a:xfrm>
            <a:off x="363795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7" name="Ellipse 166">
            <a:extLst>
              <a:ext uri="{FF2B5EF4-FFF2-40B4-BE49-F238E27FC236}">
                <a16:creationId xmlns:a16="http://schemas.microsoft.com/office/drawing/2014/main" id="{0C8B1EB2-66F4-DD4E-B0F4-5B1EB913787E}"/>
              </a:ext>
            </a:extLst>
          </p:cNvPr>
          <p:cNvSpPr/>
          <p:nvPr/>
        </p:nvSpPr>
        <p:spPr>
          <a:xfrm>
            <a:off x="513117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8" name="Ellipse 167">
            <a:extLst>
              <a:ext uri="{FF2B5EF4-FFF2-40B4-BE49-F238E27FC236}">
                <a16:creationId xmlns:a16="http://schemas.microsoft.com/office/drawing/2014/main" id="{64767578-FEFF-9B49-A7DB-1788164D43EF}"/>
              </a:ext>
            </a:extLst>
          </p:cNvPr>
          <p:cNvSpPr/>
          <p:nvPr/>
        </p:nvSpPr>
        <p:spPr>
          <a:xfrm>
            <a:off x="662439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69" name="Ellipse 168">
            <a:extLst>
              <a:ext uri="{FF2B5EF4-FFF2-40B4-BE49-F238E27FC236}">
                <a16:creationId xmlns:a16="http://schemas.microsoft.com/office/drawing/2014/main" id="{8C8C2232-6635-3940-8760-FE4F4A7A7AC7}"/>
              </a:ext>
            </a:extLst>
          </p:cNvPr>
          <p:cNvSpPr/>
          <p:nvPr/>
        </p:nvSpPr>
        <p:spPr>
          <a:xfrm>
            <a:off x="813804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0" name="Ellipse 169">
            <a:extLst>
              <a:ext uri="{FF2B5EF4-FFF2-40B4-BE49-F238E27FC236}">
                <a16:creationId xmlns:a16="http://schemas.microsoft.com/office/drawing/2014/main" id="{82B9C911-FFC7-4F42-BA07-29952368BF06}"/>
              </a:ext>
            </a:extLst>
          </p:cNvPr>
          <p:cNvSpPr/>
          <p:nvPr/>
        </p:nvSpPr>
        <p:spPr>
          <a:xfrm>
            <a:off x="963126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1" name="Ellipse 170">
            <a:extLst>
              <a:ext uri="{FF2B5EF4-FFF2-40B4-BE49-F238E27FC236}">
                <a16:creationId xmlns:a16="http://schemas.microsoft.com/office/drawing/2014/main" id="{39524450-13F5-2542-A1FB-F1DAA290606B}"/>
              </a:ext>
            </a:extLst>
          </p:cNvPr>
          <p:cNvSpPr/>
          <p:nvPr/>
        </p:nvSpPr>
        <p:spPr>
          <a:xfrm>
            <a:off x="1112448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2" name="Ellipse 171">
            <a:extLst>
              <a:ext uri="{FF2B5EF4-FFF2-40B4-BE49-F238E27FC236}">
                <a16:creationId xmlns:a16="http://schemas.microsoft.com/office/drawing/2014/main" id="{77DE4643-7739-D242-8F7B-1C56E272A8D6}"/>
              </a:ext>
            </a:extLst>
          </p:cNvPr>
          <p:cNvSpPr/>
          <p:nvPr/>
        </p:nvSpPr>
        <p:spPr>
          <a:xfrm>
            <a:off x="1258983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3" name="Ellipse 172">
            <a:extLst>
              <a:ext uri="{FF2B5EF4-FFF2-40B4-BE49-F238E27FC236}">
                <a16:creationId xmlns:a16="http://schemas.microsoft.com/office/drawing/2014/main" id="{04545672-25CD-7F43-BCC3-D8FA148C47F0}"/>
              </a:ext>
            </a:extLst>
          </p:cNvPr>
          <p:cNvSpPr/>
          <p:nvPr/>
        </p:nvSpPr>
        <p:spPr>
          <a:xfrm>
            <a:off x="1408305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4" name="Ellipse 173">
            <a:extLst>
              <a:ext uri="{FF2B5EF4-FFF2-40B4-BE49-F238E27FC236}">
                <a16:creationId xmlns:a16="http://schemas.microsoft.com/office/drawing/2014/main" id="{041D6D9F-626A-1840-82AE-6315441EF2B2}"/>
              </a:ext>
            </a:extLst>
          </p:cNvPr>
          <p:cNvSpPr/>
          <p:nvPr/>
        </p:nvSpPr>
        <p:spPr>
          <a:xfrm>
            <a:off x="1557627" y="760153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6000CC99-EFA8-694F-B49B-1B503FDA68AE}"/>
              </a:ext>
            </a:extLst>
          </p:cNvPr>
          <p:cNvSpPr/>
          <p:nvPr/>
        </p:nvSpPr>
        <p:spPr>
          <a:xfrm>
            <a:off x="2113133" y="6981457"/>
            <a:ext cx="1754401" cy="1397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 charset="0"/>
              </a:rPr>
              <a:t>Línguas</a:t>
            </a:r>
            <a:endParaRPr lang="en-GB" b="1" dirty="0">
              <a:solidFill>
                <a:schemeClr val="tx1">
                  <a:lumMod val="50000"/>
                  <a:lumOff val="50000"/>
                </a:schemeClr>
              </a:solidFill>
              <a:cs typeface="Times New Roman" charset="0"/>
            </a:endParaRPr>
          </a:p>
          <a:p>
            <a:pPr>
              <a:spcBef>
                <a:spcPts val="700"/>
              </a:spcBef>
            </a:pP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Inglês</a:t>
            </a:r>
            <a:endParaRPr lang="en-GB" sz="1000" dirty="0">
              <a:ea typeface="Times New Roman" charset="0"/>
              <a:cs typeface="Times New Roman" charset="0"/>
            </a:endParaRPr>
          </a:p>
          <a:p>
            <a:pPr>
              <a:spcBef>
                <a:spcPts val="1800"/>
              </a:spcBef>
            </a:pPr>
            <a:r>
              <a:rPr lang="pt-PT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Alemão</a:t>
            </a:r>
            <a:endParaRPr lang="en-GB" sz="1000" dirty="0">
              <a:ea typeface="Times New Roman" charset="0"/>
              <a:cs typeface="Times New Roman" charset="0"/>
            </a:endParaRPr>
          </a:p>
          <a:p>
            <a:pPr>
              <a:spcBef>
                <a:spcPts val="1800"/>
              </a:spcBef>
            </a:pPr>
            <a:r>
              <a:rPr lang="pt-PT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Espanhol</a:t>
            </a:r>
            <a:endParaRPr lang="en-GB" sz="1000" dirty="0">
              <a:ea typeface="Times New Roman" charset="0"/>
              <a:cs typeface="Times New Roman" charset="0"/>
            </a:endParaRPr>
          </a:p>
        </p:txBody>
      </p:sp>
      <p:sp>
        <p:nvSpPr>
          <p:cNvPr id="176" name="Ellipse 175">
            <a:extLst>
              <a:ext uri="{FF2B5EF4-FFF2-40B4-BE49-F238E27FC236}">
                <a16:creationId xmlns:a16="http://schemas.microsoft.com/office/drawing/2014/main" id="{B381F74C-ADE0-E342-BF74-A12058694992}"/>
              </a:ext>
            </a:extLst>
          </p:cNvPr>
          <p:cNvSpPr/>
          <p:nvPr/>
        </p:nvSpPr>
        <p:spPr>
          <a:xfrm>
            <a:off x="2188414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7" name="Ellipse 176">
            <a:extLst>
              <a:ext uri="{FF2B5EF4-FFF2-40B4-BE49-F238E27FC236}">
                <a16:creationId xmlns:a16="http://schemas.microsoft.com/office/drawing/2014/main" id="{611BD7EC-C974-5C47-AEC9-AB55CD82C3AC}"/>
              </a:ext>
            </a:extLst>
          </p:cNvPr>
          <p:cNvSpPr/>
          <p:nvPr/>
        </p:nvSpPr>
        <p:spPr>
          <a:xfrm>
            <a:off x="2337736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8" name="Ellipse 177">
            <a:extLst>
              <a:ext uri="{FF2B5EF4-FFF2-40B4-BE49-F238E27FC236}">
                <a16:creationId xmlns:a16="http://schemas.microsoft.com/office/drawing/2014/main" id="{B1FA421B-ED60-9D44-B3FC-6CECC4626C9B}"/>
              </a:ext>
            </a:extLst>
          </p:cNvPr>
          <p:cNvSpPr/>
          <p:nvPr/>
        </p:nvSpPr>
        <p:spPr>
          <a:xfrm>
            <a:off x="2487058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9" name="Ellipse 178">
            <a:extLst>
              <a:ext uri="{FF2B5EF4-FFF2-40B4-BE49-F238E27FC236}">
                <a16:creationId xmlns:a16="http://schemas.microsoft.com/office/drawing/2014/main" id="{B9C4BDBB-78B7-0848-8CCC-50C53D5113DC}"/>
              </a:ext>
            </a:extLst>
          </p:cNvPr>
          <p:cNvSpPr/>
          <p:nvPr/>
        </p:nvSpPr>
        <p:spPr>
          <a:xfrm>
            <a:off x="2638423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0" name="Ellipse 179">
            <a:extLst>
              <a:ext uri="{FF2B5EF4-FFF2-40B4-BE49-F238E27FC236}">
                <a16:creationId xmlns:a16="http://schemas.microsoft.com/office/drawing/2014/main" id="{FAF07366-94A7-8043-A7E2-E1986B53A4DB}"/>
              </a:ext>
            </a:extLst>
          </p:cNvPr>
          <p:cNvSpPr/>
          <p:nvPr/>
        </p:nvSpPr>
        <p:spPr>
          <a:xfrm>
            <a:off x="2787745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1" name="Ellipse 180">
            <a:extLst>
              <a:ext uri="{FF2B5EF4-FFF2-40B4-BE49-F238E27FC236}">
                <a16:creationId xmlns:a16="http://schemas.microsoft.com/office/drawing/2014/main" id="{131CE33B-C663-ED42-BF89-8C14106050ED}"/>
              </a:ext>
            </a:extLst>
          </p:cNvPr>
          <p:cNvSpPr/>
          <p:nvPr/>
        </p:nvSpPr>
        <p:spPr>
          <a:xfrm>
            <a:off x="2937067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2" name="Ellipse 181">
            <a:extLst>
              <a:ext uri="{FF2B5EF4-FFF2-40B4-BE49-F238E27FC236}">
                <a16:creationId xmlns:a16="http://schemas.microsoft.com/office/drawing/2014/main" id="{5285A73D-8593-C148-B504-B3333C6BFF20}"/>
              </a:ext>
            </a:extLst>
          </p:cNvPr>
          <p:cNvSpPr/>
          <p:nvPr/>
        </p:nvSpPr>
        <p:spPr>
          <a:xfrm>
            <a:off x="3083602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3" name="Ellipse 182">
            <a:extLst>
              <a:ext uri="{FF2B5EF4-FFF2-40B4-BE49-F238E27FC236}">
                <a16:creationId xmlns:a16="http://schemas.microsoft.com/office/drawing/2014/main" id="{9F17DADB-C364-8F45-BFF2-B3AA02EE221D}"/>
              </a:ext>
            </a:extLst>
          </p:cNvPr>
          <p:cNvSpPr/>
          <p:nvPr/>
        </p:nvSpPr>
        <p:spPr>
          <a:xfrm>
            <a:off x="3232924" y="761181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4" name="Ellipse 183">
            <a:extLst>
              <a:ext uri="{FF2B5EF4-FFF2-40B4-BE49-F238E27FC236}">
                <a16:creationId xmlns:a16="http://schemas.microsoft.com/office/drawing/2014/main" id="{2E1ACCCB-4FB4-2C45-87CC-5656FA8B437F}"/>
              </a:ext>
            </a:extLst>
          </p:cNvPr>
          <p:cNvSpPr/>
          <p:nvPr/>
        </p:nvSpPr>
        <p:spPr>
          <a:xfrm>
            <a:off x="3382246" y="7611811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5" name="Ellipse 184">
            <a:extLst>
              <a:ext uri="{FF2B5EF4-FFF2-40B4-BE49-F238E27FC236}">
                <a16:creationId xmlns:a16="http://schemas.microsoft.com/office/drawing/2014/main" id="{6AEBC33D-D6C1-F74C-A993-8EFD44BF5FFA}"/>
              </a:ext>
            </a:extLst>
          </p:cNvPr>
          <p:cNvSpPr/>
          <p:nvPr/>
        </p:nvSpPr>
        <p:spPr>
          <a:xfrm>
            <a:off x="2188414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6" name="Ellipse 185">
            <a:extLst>
              <a:ext uri="{FF2B5EF4-FFF2-40B4-BE49-F238E27FC236}">
                <a16:creationId xmlns:a16="http://schemas.microsoft.com/office/drawing/2014/main" id="{C4E58272-F821-C241-AF92-464A44A7E26F}"/>
              </a:ext>
            </a:extLst>
          </p:cNvPr>
          <p:cNvSpPr/>
          <p:nvPr/>
        </p:nvSpPr>
        <p:spPr>
          <a:xfrm>
            <a:off x="2337736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7" name="Ellipse 186">
            <a:extLst>
              <a:ext uri="{FF2B5EF4-FFF2-40B4-BE49-F238E27FC236}">
                <a16:creationId xmlns:a16="http://schemas.microsoft.com/office/drawing/2014/main" id="{6F3FAB54-2723-7A40-BC9C-41C70803C4D3}"/>
              </a:ext>
            </a:extLst>
          </p:cNvPr>
          <p:cNvSpPr/>
          <p:nvPr/>
        </p:nvSpPr>
        <p:spPr>
          <a:xfrm>
            <a:off x="2487058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8" name="Ellipse 187">
            <a:extLst>
              <a:ext uri="{FF2B5EF4-FFF2-40B4-BE49-F238E27FC236}">
                <a16:creationId xmlns:a16="http://schemas.microsoft.com/office/drawing/2014/main" id="{747E9865-C9A9-F644-A23B-20F02F89A911}"/>
              </a:ext>
            </a:extLst>
          </p:cNvPr>
          <p:cNvSpPr/>
          <p:nvPr/>
        </p:nvSpPr>
        <p:spPr>
          <a:xfrm>
            <a:off x="2638423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9" name="Ellipse 188">
            <a:extLst>
              <a:ext uri="{FF2B5EF4-FFF2-40B4-BE49-F238E27FC236}">
                <a16:creationId xmlns:a16="http://schemas.microsoft.com/office/drawing/2014/main" id="{67BBBB28-B0C5-F14A-9997-A8843D00C1FA}"/>
              </a:ext>
            </a:extLst>
          </p:cNvPr>
          <p:cNvSpPr/>
          <p:nvPr/>
        </p:nvSpPr>
        <p:spPr>
          <a:xfrm>
            <a:off x="2787745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0" name="Ellipse 189">
            <a:extLst>
              <a:ext uri="{FF2B5EF4-FFF2-40B4-BE49-F238E27FC236}">
                <a16:creationId xmlns:a16="http://schemas.microsoft.com/office/drawing/2014/main" id="{24B60C4D-1164-A045-B776-C35AE2611986}"/>
              </a:ext>
            </a:extLst>
          </p:cNvPr>
          <p:cNvSpPr/>
          <p:nvPr/>
        </p:nvSpPr>
        <p:spPr>
          <a:xfrm>
            <a:off x="2937067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1" name="Ellipse 190">
            <a:extLst>
              <a:ext uri="{FF2B5EF4-FFF2-40B4-BE49-F238E27FC236}">
                <a16:creationId xmlns:a16="http://schemas.microsoft.com/office/drawing/2014/main" id="{70D936FD-BAB5-3A43-A899-E85EDBE82688}"/>
              </a:ext>
            </a:extLst>
          </p:cNvPr>
          <p:cNvSpPr/>
          <p:nvPr/>
        </p:nvSpPr>
        <p:spPr>
          <a:xfrm>
            <a:off x="3083602" y="7982908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2" name="Ellipse 191">
            <a:extLst>
              <a:ext uri="{FF2B5EF4-FFF2-40B4-BE49-F238E27FC236}">
                <a16:creationId xmlns:a16="http://schemas.microsoft.com/office/drawing/2014/main" id="{D969BC5B-A19A-114B-BF22-0DEE98AEEB65}"/>
              </a:ext>
            </a:extLst>
          </p:cNvPr>
          <p:cNvSpPr/>
          <p:nvPr/>
        </p:nvSpPr>
        <p:spPr>
          <a:xfrm>
            <a:off x="3232924" y="7982908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4873B2AB-9DCC-9645-96FF-93C22B4C52A4}"/>
              </a:ext>
            </a:extLst>
          </p:cNvPr>
          <p:cNvSpPr/>
          <p:nvPr/>
        </p:nvSpPr>
        <p:spPr>
          <a:xfrm>
            <a:off x="3382246" y="7982908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4" name="Ellipse 193">
            <a:extLst>
              <a:ext uri="{FF2B5EF4-FFF2-40B4-BE49-F238E27FC236}">
                <a16:creationId xmlns:a16="http://schemas.microsoft.com/office/drawing/2014/main" id="{6CBDF8DC-1200-D346-85C0-B02D177833A8}"/>
              </a:ext>
            </a:extLst>
          </p:cNvPr>
          <p:cNvSpPr/>
          <p:nvPr/>
        </p:nvSpPr>
        <p:spPr>
          <a:xfrm>
            <a:off x="2188414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5" name="Ellipse 194">
            <a:extLst>
              <a:ext uri="{FF2B5EF4-FFF2-40B4-BE49-F238E27FC236}">
                <a16:creationId xmlns:a16="http://schemas.microsoft.com/office/drawing/2014/main" id="{1429865B-2E73-4B41-806A-0F81E60045B6}"/>
              </a:ext>
            </a:extLst>
          </p:cNvPr>
          <p:cNvSpPr/>
          <p:nvPr/>
        </p:nvSpPr>
        <p:spPr>
          <a:xfrm>
            <a:off x="2337736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6" name="Ellipse 195">
            <a:extLst>
              <a:ext uri="{FF2B5EF4-FFF2-40B4-BE49-F238E27FC236}">
                <a16:creationId xmlns:a16="http://schemas.microsoft.com/office/drawing/2014/main" id="{90B04D4A-0B1B-144F-9B4D-009D2D74561F}"/>
              </a:ext>
            </a:extLst>
          </p:cNvPr>
          <p:cNvSpPr/>
          <p:nvPr/>
        </p:nvSpPr>
        <p:spPr>
          <a:xfrm>
            <a:off x="2487058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7" name="Ellipse 196">
            <a:extLst>
              <a:ext uri="{FF2B5EF4-FFF2-40B4-BE49-F238E27FC236}">
                <a16:creationId xmlns:a16="http://schemas.microsoft.com/office/drawing/2014/main" id="{BE42E121-9CC0-9D4C-B482-F18C71D4FA43}"/>
              </a:ext>
            </a:extLst>
          </p:cNvPr>
          <p:cNvSpPr/>
          <p:nvPr/>
        </p:nvSpPr>
        <p:spPr>
          <a:xfrm>
            <a:off x="2638423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8" name="Ellipse 197">
            <a:extLst>
              <a:ext uri="{FF2B5EF4-FFF2-40B4-BE49-F238E27FC236}">
                <a16:creationId xmlns:a16="http://schemas.microsoft.com/office/drawing/2014/main" id="{060C9C2A-959C-2341-A5F6-8F8361C7AEAA}"/>
              </a:ext>
            </a:extLst>
          </p:cNvPr>
          <p:cNvSpPr/>
          <p:nvPr/>
        </p:nvSpPr>
        <p:spPr>
          <a:xfrm>
            <a:off x="2787745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9" name="Ellipse 198">
            <a:extLst>
              <a:ext uri="{FF2B5EF4-FFF2-40B4-BE49-F238E27FC236}">
                <a16:creationId xmlns:a16="http://schemas.microsoft.com/office/drawing/2014/main" id="{CDE6D7E6-176F-8540-8C7E-7E3BF2F1B3B4}"/>
              </a:ext>
            </a:extLst>
          </p:cNvPr>
          <p:cNvSpPr/>
          <p:nvPr/>
        </p:nvSpPr>
        <p:spPr>
          <a:xfrm>
            <a:off x="2937067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0" name="Ellipse 199">
            <a:extLst>
              <a:ext uri="{FF2B5EF4-FFF2-40B4-BE49-F238E27FC236}">
                <a16:creationId xmlns:a16="http://schemas.microsoft.com/office/drawing/2014/main" id="{E5E7312A-16DA-2548-9310-17103D65A0F5}"/>
              </a:ext>
            </a:extLst>
          </p:cNvPr>
          <p:cNvSpPr/>
          <p:nvPr/>
        </p:nvSpPr>
        <p:spPr>
          <a:xfrm>
            <a:off x="3083602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1" name="Ellipse 200">
            <a:extLst>
              <a:ext uri="{FF2B5EF4-FFF2-40B4-BE49-F238E27FC236}">
                <a16:creationId xmlns:a16="http://schemas.microsoft.com/office/drawing/2014/main" id="{D1A0009A-6770-F246-AE2F-4460F7A365D9}"/>
              </a:ext>
            </a:extLst>
          </p:cNvPr>
          <p:cNvSpPr/>
          <p:nvPr/>
        </p:nvSpPr>
        <p:spPr>
          <a:xfrm>
            <a:off x="3232924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2" name="Ellipse 201">
            <a:extLst>
              <a:ext uri="{FF2B5EF4-FFF2-40B4-BE49-F238E27FC236}">
                <a16:creationId xmlns:a16="http://schemas.microsoft.com/office/drawing/2014/main" id="{FF5668DE-76B7-BD4C-A11C-D5BB1C7BDA05}"/>
              </a:ext>
            </a:extLst>
          </p:cNvPr>
          <p:cNvSpPr/>
          <p:nvPr/>
        </p:nvSpPr>
        <p:spPr>
          <a:xfrm>
            <a:off x="3382246" y="8363149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F7EA51-8F5B-924F-9CE2-4A0561DCE785}"/>
              </a:ext>
            </a:extLst>
          </p:cNvPr>
          <p:cNvSpPr/>
          <p:nvPr/>
        </p:nvSpPr>
        <p:spPr>
          <a:xfrm>
            <a:off x="3914077" y="8863201"/>
            <a:ext cx="2267267" cy="13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A0D0DA53-7DFD-414E-9C26-0A992395A00D}"/>
              </a:ext>
            </a:extLst>
          </p:cNvPr>
          <p:cNvSpPr/>
          <p:nvPr/>
        </p:nvSpPr>
        <p:spPr>
          <a:xfrm>
            <a:off x="3891752" y="9203890"/>
            <a:ext cx="2267267" cy="13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DF8C0D7C-1BDB-F840-AC4D-BB355D48934C}"/>
              </a:ext>
            </a:extLst>
          </p:cNvPr>
          <p:cNvSpPr/>
          <p:nvPr/>
        </p:nvSpPr>
        <p:spPr>
          <a:xfrm>
            <a:off x="3891752" y="9544579"/>
            <a:ext cx="2267267" cy="13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A5076BA4-CC3A-F240-BE09-AB42E7BA03E7}"/>
              </a:ext>
            </a:extLst>
          </p:cNvPr>
          <p:cNvSpPr/>
          <p:nvPr/>
        </p:nvSpPr>
        <p:spPr>
          <a:xfrm>
            <a:off x="3907367" y="9881798"/>
            <a:ext cx="2267267" cy="13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769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25184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566</Words>
  <Application>Microsoft Macintosh PowerPoint</Application>
  <PresentationFormat>Personnalisé</PresentationFormat>
  <Paragraphs>76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43</dc:title>
  <dc:subject/>
  <dc:creator>https://www.exemplodecv.com</dc:creator>
  <cp:keywords/>
  <dc:description/>
  <cp:lastModifiedBy>Axel Maille</cp:lastModifiedBy>
  <cp:revision>40</cp:revision>
  <dcterms:created xsi:type="dcterms:W3CDTF">2015-06-26T06:14:36Z</dcterms:created>
  <dcterms:modified xsi:type="dcterms:W3CDTF">2020-12-28T11:51:57Z</dcterms:modified>
  <cp:category/>
</cp:coreProperties>
</file>