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14F35"/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A7C49-60CC-6F47-A81C-FFE8A5F369AF}" v="32" dt="2020-08-07T12:53:48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/>
    <p:restoredTop sz="96352"/>
  </p:normalViewPr>
  <p:slideViewPr>
    <p:cSldViewPr snapToGrid="0" snapToObjects="1">
      <p:cViewPr varScale="1">
        <p:scale>
          <a:sx n="82" d="100"/>
          <a:sy n="82" d="100"/>
        </p:scale>
        <p:origin x="3152" y="17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4A3A7C49-60CC-6F47-A81C-FFE8A5F369AF}"/>
    <pc:docChg chg="modSld">
      <pc:chgData name="Axel Maille" userId="065ad68c099279a8" providerId="LiveId" clId="{4A3A7C49-60CC-6F47-A81C-FFE8A5F369AF}" dt="2020-08-07T12:53:50.618" v="112" actId="108"/>
      <pc:docMkLst>
        <pc:docMk/>
      </pc:docMkLst>
      <pc:sldChg chg="modSp mod">
        <pc:chgData name="Axel Maille" userId="065ad68c099279a8" providerId="LiveId" clId="{4A3A7C49-60CC-6F47-A81C-FFE8A5F369AF}" dt="2020-08-07T12:53:50.618" v="112" actId="108"/>
        <pc:sldMkLst>
          <pc:docMk/>
          <pc:sldMk cId="2451769846" sldId="256"/>
        </pc:sldMkLst>
        <pc:spChg chg="mod">
          <ac:chgData name="Axel Maille" userId="065ad68c099279a8" providerId="LiveId" clId="{4A3A7C49-60CC-6F47-A81C-FFE8A5F369AF}" dt="2020-08-02T22:58:09.580" v="20" actId="20577"/>
          <ac:spMkLst>
            <pc:docMk/>
            <pc:sldMk cId="2451769846" sldId="256"/>
            <ac:spMk id="112" creationId="{8BB277D3-6F45-654B-BD1D-753B4C98E309}"/>
          </ac:spMkLst>
        </pc:spChg>
        <pc:spChg chg="mod">
          <ac:chgData name="Axel Maille" userId="065ad68c099279a8" providerId="LiveId" clId="{4A3A7C49-60CC-6F47-A81C-FFE8A5F369AF}" dt="2020-08-02T22:57:45.708" v="12" actId="20577"/>
          <ac:spMkLst>
            <pc:docMk/>
            <pc:sldMk cId="2451769846" sldId="256"/>
            <ac:spMk id="113" creationId="{E6B146BB-7FBA-EC49-BEB1-B6086E3ADFAD}"/>
          </ac:spMkLst>
        </pc:spChg>
        <pc:spChg chg="mod">
          <ac:chgData name="Axel Maille" userId="065ad68c099279a8" providerId="LiveId" clId="{4A3A7C49-60CC-6F47-A81C-FFE8A5F369AF}" dt="2020-08-02T22:59:59.272" v="49" actId="207"/>
          <ac:spMkLst>
            <pc:docMk/>
            <pc:sldMk cId="2451769846" sldId="256"/>
            <ac:spMk id="123" creationId="{13F7BA12-9DF1-114D-9419-5B236A37502C}"/>
          </ac:spMkLst>
        </pc:spChg>
        <pc:spChg chg="mod">
          <ac:chgData name="Axel Maille" userId="065ad68c099279a8" providerId="LiveId" clId="{4A3A7C49-60CC-6F47-A81C-FFE8A5F369AF}" dt="2020-08-02T23:02:42.226" v="105" actId="1076"/>
          <ac:spMkLst>
            <pc:docMk/>
            <pc:sldMk cId="2451769846" sldId="256"/>
            <ac:spMk id="124" creationId="{658250C9-F0E8-6647-9DC9-D69BC5D2900E}"/>
          </ac:spMkLst>
        </pc:spChg>
        <pc:spChg chg="mod">
          <ac:chgData name="Axel Maille" userId="065ad68c099279a8" providerId="LiveId" clId="{4A3A7C49-60CC-6F47-A81C-FFE8A5F369AF}" dt="2020-08-02T22:59:09.717" v="36" actId="255"/>
          <ac:spMkLst>
            <pc:docMk/>
            <pc:sldMk cId="2451769846" sldId="256"/>
            <ac:spMk id="132" creationId="{43DAA42C-3E5F-EB4B-99B8-435B86E6A1E9}"/>
          </ac:spMkLst>
        </pc:spChg>
        <pc:spChg chg="mod">
          <ac:chgData name="Axel Maille" userId="065ad68c099279a8" providerId="LiveId" clId="{4A3A7C49-60CC-6F47-A81C-FFE8A5F369AF}" dt="2020-08-02T22:58:41.696" v="32" actId="1076"/>
          <ac:spMkLst>
            <pc:docMk/>
            <pc:sldMk cId="2451769846" sldId="256"/>
            <ac:spMk id="133" creationId="{7401D810-B335-BC4D-8F3F-361BF0FAD516}"/>
          </ac:spMkLst>
        </pc:spChg>
        <pc:spChg chg="mod">
          <ac:chgData name="Axel Maille" userId="065ad68c099279a8" providerId="LiveId" clId="{4A3A7C49-60CC-6F47-A81C-FFE8A5F369AF}" dt="2020-08-02T22:58:04.154" v="14" actId="1076"/>
          <ac:spMkLst>
            <pc:docMk/>
            <pc:sldMk cId="2451769846" sldId="256"/>
            <ac:spMk id="203" creationId="{1805B107-5C21-7F4A-80C5-EC56C5E607CD}"/>
          </ac:spMkLst>
        </pc:spChg>
        <pc:spChg chg="mod">
          <ac:chgData name="Axel Maille" userId="065ad68c099279a8" providerId="LiveId" clId="{4A3A7C49-60CC-6F47-A81C-FFE8A5F369AF}" dt="2020-08-02T23:01:01.314" v="65"/>
          <ac:spMkLst>
            <pc:docMk/>
            <pc:sldMk cId="2451769846" sldId="256"/>
            <ac:spMk id="209" creationId="{F271E9BC-7DB4-B14B-BAB3-90FB19CD2A25}"/>
          </ac:spMkLst>
        </pc:spChg>
        <pc:spChg chg="mod">
          <ac:chgData name="Axel Maille" userId="065ad68c099279a8" providerId="LiveId" clId="{4A3A7C49-60CC-6F47-A81C-FFE8A5F369AF}" dt="2020-08-02T23:00:41.825" v="58" actId="108"/>
          <ac:spMkLst>
            <pc:docMk/>
            <pc:sldMk cId="2451769846" sldId="256"/>
            <ac:spMk id="210" creationId="{5BCD9134-3821-C54B-9AAA-D80ACD5FB8FF}"/>
          </ac:spMkLst>
        </pc:spChg>
        <pc:spChg chg="mod">
          <ac:chgData name="Axel Maille" userId="065ad68c099279a8" providerId="LiveId" clId="{4A3A7C49-60CC-6F47-A81C-FFE8A5F369AF}" dt="2020-08-02T23:01:20.782" v="78"/>
          <ac:spMkLst>
            <pc:docMk/>
            <pc:sldMk cId="2451769846" sldId="256"/>
            <ac:spMk id="211" creationId="{6418BE53-8059-F449-A2D3-9548EDE81B0E}"/>
          </ac:spMkLst>
        </pc:spChg>
        <pc:spChg chg="mod">
          <ac:chgData name="Axel Maille" userId="065ad68c099279a8" providerId="LiveId" clId="{4A3A7C49-60CC-6F47-A81C-FFE8A5F369AF}" dt="2020-08-02T23:00:20.473" v="53" actId="108"/>
          <ac:spMkLst>
            <pc:docMk/>
            <pc:sldMk cId="2451769846" sldId="256"/>
            <ac:spMk id="212" creationId="{E3B846BD-5BC4-6646-8B3A-00DF77CA3D72}"/>
          </ac:spMkLst>
        </pc:spChg>
        <pc:graphicFrameChg chg="mod modGraphic">
          <ac:chgData name="Axel Maille" userId="065ad68c099279a8" providerId="LiveId" clId="{4A3A7C49-60CC-6F47-A81C-FFE8A5F369AF}" dt="2020-08-07T12:53:50.618" v="112" actId="108"/>
          <ac:graphicFrameMkLst>
            <pc:docMk/>
            <pc:sldMk cId="2451769846" sldId="256"/>
            <ac:graphicFrameMk id="214" creationId="{31F603CB-1F57-D04A-8E15-E44892A084EA}"/>
          </ac:graphicFrameMkLst>
        </pc:graphicFrameChg>
        <pc:graphicFrameChg chg="mod modGraphic">
          <ac:chgData name="Axel Maille" userId="065ad68c099279a8" providerId="LiveId" clId="{4A3A7C49-60CC-6F47-A81C-FFE8A5F369AF}" dt="2020-08-02T23:02:23.613" v="100"/>
          <ac:graphicFrameMkLst>
            <pc:docMk/>
            <pc:sldMk cId="2451769846" sldId="256"/>
            <ac:graphicFrameMk id="239" creationId="{2B6F8CE6-894C-9A44-BCA7-D00306B11014}"/>
          </ac:graphicFrameMkLst>
        </pc:graphicFrameChg>
        <pc:graphicFrameChg chg="mod modGraphic">
          <ac:chgData name="Axel Maille" userId="065ad68c099279a8" providerId="LiveId" clId="{4A3A7C49-60CC-6F47-A81C-FFE8A5F369AF}" dt="2020-08-02T23:02:11.117" v="97"/>
          <ac:graphicFrameMkLst>
            <pc:docMk/>
            <pc:sldMk cId="2451769846" sldId="256"/>
            <ac:graphicFrameMk id="258" creationId="{5723B540-C9C5-9748-BBC4-4C31BE8529A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emplodecv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52A6E8C-A933-7D44-B32E-4852684EB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1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 t="29024" b="18779"/>
          <a:stretch/>
        </p:blipFill>
        <p:spPr>
          <a:xfrm>
            <a:off x="0" y="0"/>
            <a:ext cx="7562850" cy="394753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0A30C0-9ED5-9341-AFCF-70F53F09903E}"/>
              </a:ext>
            </a:extLst>
          </p:cNvPr>
          <p:cNvSpPr/>
          <p:nvPr/>
        </p:nvSpPr>
        <p:spPr>
          <a:xfrm>
            <a:off x="0" y="0"/>
            <a:ext cx="7562850" cy="3947531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Oval 16">
            <a:extLst>
              <a:ext uri="{FF2B5EF4-FFF2-40B4-BE49-F238E27FC236}">
                <a16:creationId xmlns:a16="http://schemas.microsoft.com/office/drawing/2014/main" id="{8BB277D3-6F45-654B-BD1D-753B4C98E309}"/>
              </a:ext>
            </a:extLst>
          </p:cNvPr>
          <p:cNvSpPr/>
          <p:nvPr/>
        </p:nvSpPr>
        <p:spPr>
          <a:xfrm>
            <a:off x="226618" y="579210"/>
            <a:ext cx="1314254" cy="1283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200" dirty="0">
                <a:solidFill>
                  <a:schemeClr val="tx1"/>
                </a:solidFill>
              </a:rPr>
              <a:t>FOTO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E6B146BB-7FBA-EC49-BEB1-B6086E3ADFAD}"/>
              </a:ext>
            </a:extLst>
          </p:cNvPr>
          <p:cNvSpPr txBox="1"/>
          <p:nvPr/>
        </p:nvSpPr>
        <p:spPr>
          <a:xfrm>
            <a:off x="1769518" y="477205"/>
            <a:ext cx="321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>
                <a:solidFill>
                  <a:schemeClr val="bg1"/>
                </a:solidFill>
              </a:rPr>
              <a:t>Bixenta</a:t>
            </a:r>
            <a:r>
              <a:rPr lang="fr-FR" sz="3600" b="1" dirty="0">
                <a:solidFill>
                  <a:schemeClr val="bg1"/>
                </a:solidFill>
              </a:rPr>
              <a:t> SANTOS</a:t>
            </a:r>
          </a:p>
        </p:txBody>
      </p:sp>
      <p:sp>
        <p:nvSpPr>
          <p:cNvPr id="123" name="ZoneTexte 9">
            <a:extLst>
              <a:ext uri="{FF2B5EF4-FFF2-40B4-BE49-F238E27FC236}">
                <a16:creationId xmlns:a16="http://schemas.microsoft.com/office/drawing/2014/main" id="{13F7BA12-9DF1-114D-9419-5B236A37502C}"/>
              </a:ext>
            </a:extLst>
          </p:cNvPr>
          <p:cNvSpPr txBox="1"/>
          <p:nvPr/>
        </p:nvSpPr>
        <p:spPr>
          <a:xfrm>
            <a:off x="5350473" y="2385420"/>
            <a:ext cx="20306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Tel : (01) 0203-0405</a:t>
            </a:r>
          </a:p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Mob : (01) 0203-0405</a:t>
            </a:r>
          </a:p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Mail: </a:t>
            </a:r>
            <a:r>
              <a:rPr lang="fr-FR" sz="1100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mail@mail.com</a:t>
            </a:r>
            <a:endParaRPr lang="fr-FR" sz="110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End : 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Rua/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Avenida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... São Paulo - SP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58250C9-F0E8-6647-9DC9-D69BC5D2900E}"/>
              </a:ext>
            </a:extLst>
          </p:cNvPr>
          <p:cNvSpPr/>
          <p:nvPr/>
        </p:nvSpPr>
        <p:spPr>
          <a:xfrm>
            <a:off x="5350473" y="1967355"/>
            <a:ext cx="111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Contactos</a:t>
            </a:r>
            <a:endParaRPr lang="fr-FR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CC2BF12-497B-B84D-968E-AFE69B73E55F}"/>
              </a:ext>
            </a:extLst>
          </p:cNvPr>
          <p:cNvCxnSpPr/>
          <p:nvPr/>
        </p:nvCxnSpPr>
        <p:spPr>
          <a:xfrm>
            <a:off x="4973444" y="1948159"/>
            <a:ext cx="0" cy="1687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3DAA42C-3E5F-EB4B-99B8-435B86E6A1E9}"/>
              </a:ext>
            </a:extLst>
          </p:cNvPr>
          <p:cNvSpPr/>
          <p:nvPr/>
        </p:nvSpPr>
        <p:spPr>
          <a:xfrm>
            <a:off x="291222" y="2384492"/>
            <a:ext cx="4509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Descrever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brevemente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sua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trajetória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profissional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, suas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habilidades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e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competências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chave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para o cargo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pretendido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e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seus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objetivos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de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carreira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.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Esta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é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uma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introdução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 à sua carta de </a:t>
            </a:r>
            <a:r>
              <a:rPr lang="fr-FR" sz="1200" dirty="0" err="1">
                <a:solidFill>
                  <a:schemeClr val="bg1"/>
                </a:solidFill>
                <a:cs typeface="Times New Roman" charset="0"/>
              </a:rPr>
              <a:t>apresentação</a:t>
            </a:r>
            <a:r>
              <a:rPr lang="fr-FR" sz="1200" dirty="0">
                <a:solidFill>
                  <a:schemeClr val="bg1"/>
                </a:solidFill>
                <a:cs typeface="Times New Roman" charset="0"/>
              </a:rPr>
              <a:t>.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401D810-B335-BC4D-8F3F-361BF0FAD516}"/>
              </a:ext>
            </a:extLst>
          </p:cNvPr>
          <p:cNvSpPr/>
          <p:nvPr/>
        </p:nvSpPr>
        <p:spPr>
          <a:xfrm>
            <a:off x="308010" y="1988154"/>
            <a:ext cx="1151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Sobre Min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9FD4210-7FD6-A44F-B70D-12C84DD26824}"/>
              </a:ext>
            </a:extLst>
          </p:cNvPr>
          <p:cNvCxnSpPr/>
          <p:nvPr/>
        </p:nvCxnSpPr>
        <p:spPr>
          <a:xfrm>
            <a:off x="1540872" y="1123536"/>
            <a:ext cx="56293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805B107-5C21-7F4A-80C5-EC56C5E607CD}"/>
              </a:ext>
            </a:extLst>
          </p:cNvPr>
          <p:cNvSpPr/>
          <p:nvPr/>
        </p:nvSpPr>
        <p:spPr>
          <a:xfrm>
            <a:off x="1766959" y="1166515"/>
            <a:ext cx="2093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Procura de </a:t>
            </a:r>
            <a:r>
              <a:rPr lang="fr-FR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emprego</a:t>
            </a:r>
            <a:endParaRPr lang="fr-FR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09" name="ZoneTexte 9">
            <a:extLst>
              <a:ext uri="{FF2B5EF4-FFF2-40B4-BE49-F238E27FC236}">
                <a16:creationId xmlns:a16="http://schemas.microsoft.com/office/drawing/2014/main" id="{F271E9BC-7DB4-B14B-BAB3-90FB19CD2A25}"/>
              </a:ext>
            </a:extLst>
          </p:cNvPr>
          <p:cNvSpPr txBox="1"/>
          <p:nvPr/>
        </p:nvSpPr>
        <p:spPr>
          <a:xfrm>
            <a:off x="226618" y="4593862"/>
            <a:ext cx="328555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pt-PT" sz="1100" dirty="0"/>
              <a:t>Universidade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características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instituição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diploma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etc.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pt-PT" sz="1100" dirty="0"/>
              <a:t>Universidade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características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instituição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diploma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etc.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BCD9134-3821-C54B-9AAA-D80ACD5FB8FF}"/>
              </a:ext>
            </a:extLst>
          </p:cNvPr>
          <p:cNvSpPr/>
          <p:nvPr/>
        </p:nvSpPr>
        <p:spPr>
          <a:xfrm>
            <a:off x="220218" y="4224530"/>
            <a:ext cx="189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814F35"/>
                </a:solidFill>
                <a:cs typeface="Times New Roman" charset="0"/>
              </a:rPr>
              <a:t>Formação</a:t>
            </a:r>
            <a:r>
              <a:rPr lang="fr-FR" dirty="0">
                <a:ea typeface="Times New Roman" charset="0"/>
                <a:cs typeface="Times New Roman" charset="0"/>
              </a:rPr>
              <a:t> / </a:t>
            </a:r>
            <a:r>
              <a:rPr lang="pt-PT" dirty="0"/>
              <a:t>Escola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211" name="ZoneTexte 9">
            <a:extLst>
              <a:ext uri="{FF2B5EF4-FFF2-40B4-BE49-F238E27FC236}">
                <a16:creationId xmlns:a16="http://schemas.microsoft.com/office/drawing/2014/main" id="{6418BE53-8059-F449-A2D3-9548EDE81B0E}"/>
              </a:ext>
            </a:extLst>
          </p:cNvPr>
          <p:cNvSpPr txBox="1"/>
          <p:nvPr/>
        </p:nvSpPr>
        <p:spPr>
          <a:xfrm>
            <a:off x="4050333" y="4593862"/>
            <a:ext cx="333990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E3B846BD-5BC4-6646-8B3A-00DF77CA3D72}"/>
              </a:ext>
            </a:extLst>
          </p:cNvPr>
          <p:cNvSpPr/>
          <p:nvPr/>
        </p:nvSpPr>
        <p:spPr>
          <a:xfrm>
            <a:off x="4012364" y="4224530"/>
            <a:ext cx="2401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 err="1">
                <a:solidFill>
                  <a:srgbClr val="814F35"/>
                </a:solidFill>
                <a:cs typeface="Times New Roman" charset="0"/>
              </a:rPr>
              <a:t>Experiência</a:t>
            </a:r>
            <a:r>
              <a:rPr lang="fr-FR" dirty="0">
                <a:ea typeface="Times New Roman" charset="0"/>
                <a:cs typeface="Times New Roman" charset="0"/>
              </a:rPr>
              <a:t> </a:t>
            </a:r>
            <a:r>
              <a:rPr lang="fr-FR" dirty="0" err="1">
                <a:ea typeface="Times New Roman" charset="0"/>
                <a:cs typeface="Times New Roman" charset="0"/>
              </a:rPr>
              <a:t>profissional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214" name="Tableau 213">
            <a:extLst>
              <a:ext uri="{FF2B5EF4-FFF2-40B4-BE49-F238E27FC236}">
                <a16:creationId xmlns:a16="http://schemas.microsoft.com/office/drawing/2014/main" id="{31F603CB-1F57-D04A-8E15-E44892A08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2535"/>
              </p:ext>
            </p:extLst>
          </p:nvPr>
        </p:nvGraphicFramePr>
        <p:xfrm>
          <a:off x="217026" y="6373832"/>
          <a:ext cx="3749661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 err="1">
                          <a:ln>
                            <a:noFill/>
                          </a:ln>
                          <a:solidFill>
                            <a:srgbClr val="814F35"/>
                          </a:solidFill>
                          <a:latin typeface="+mn-lt"/>
                          <a:ea typeface="Times" charset="0"/>
                          <a:cs typeface="Times" charset="0"/>
                        </a:rPr>
                        <a:t>Habilidades</a:t>
                      </a:r>
                      <a:endParaRPr lang="fr-FR" sz="1800" kern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Gerenciamento</a:t>
                      </a:r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Projetos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pt-P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Contabilidade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" name="Rectangle 214">
            <a:extLst>
              <a:ext uri="{FF2B5EF4-FFF2-40B4-BE49-F238E27FC236}">
                <a16:creationId xmlns:a16="http://schemas.microsoft.com/office/drawing/2014/main" id="{48D5DE5D-D8D6-3C48-B9E3-0493B2E42BA3}"/>
              </a:ext>
            </a:extLst>
          </p:cNvPr>
          <p:cNvSpPr/>
          <p:nvPr/>
        </p:nvSpPr>
        <p:spPr>
          <a:xfrm>
            <a:off x="2972099" y="682134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C3716CB6-60E4-AE44-8F1A-3659FDD50CF7}"/>
              </a:ext>
            </a:extLst>
          </p:cNvPr>
          <p:cNvSpPr/>
          <p:nvPr/>
        </p:nvSpPr>
        <p:spPr>
          <a:xfrm>
            <a:off x="3180106" y="682188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E3D9AD7-886A-834C-9684-2E121CA07971}"/>
              </a:ext>
            </a:extLst>
          </p:cNvPr>
          <p:cNvSpPr/>
          <p:nvPr/>
        </p:nvSpPr>
        <p:spPr>
          <a:xfrm>
            <a:off x="3388113" y="682161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42E223E-2119-1441-8B18-340D9BDC22FC}"/>
              </a:ext>
            </a:extLst>
          </p:cNvPr>
          <p:cNvSpPr/>
          <p:nvPr/>
        </p:nvSpPr>
        <p:spPr>
          <a:xfrm>
            <a:off x="3596120" y="682215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AA225EC-79A2-854E-A103-52E384D1005D}"/>
              </a:ext>
            </a:extLst>
          </p:cNvPr>
          <p:cNvSpPr/>
          <p:nvPr/>
        </p:nvSpPr>
        <p:spPr>
          <a:xfrm>
            <a:off x="2766589" y="682151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BDC3C246-D3C3-9740-AD60-248E1223C6B5}"/>
              </a:ext>
            </a:extLst>
          </p:cNvPr>
          <p:cNvSpPr/>
          <p:nvPr/>
        </p:nvSpPr>
        <p:spPr>
          <a:xfrm>
            <a:off x="2557898" y="682134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4BF7D42-4623-6E42-A046-617D1D6495DF}"/>
              </a:ext>
            </a:extLst>
          </p:cNvPr>
          <p:cNvSpPr/>
          <p:nvPr/>
        </p:nvSpPr>
        <p:spPr>
          <a:xfrm>
            <a:off x="2348078" y="682151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8343FC4-B812-4642-886B-D377A2344E20}"/>
              </a:ext>
            </a:extLst>
          </p:cNvPr>
          <p:cNvSpPr/>
          <p:nvPr/>
        </p:nvSpPr>
        <p:spPr>
          <a:xfrm>
            <a:off x="2969547" y="704682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9F4063B-27A7-F740-8955-7F45A02B5880}"/>
              </a:ext>
            </a:extLst>
          </p:cNvPr>
          <p:cNvSpPr/>
          <p:nvPr/>
        </p:nvSpPr>
        <p:spPr>
          <a:xfrm>
            <a:off x="3177554" y="704736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56B8AE9-D844-5642-B1A9-7BA9FA966F7E}"/>
              </a:ext>
            </a:extLst>
          </p:cNvPr>
          <p:cNvSpPr/>
          <p:nvPr/>
        </p:nvSpPr>
        <p:spPr>
          <a:xfrm>
            <a:off x="3385561" y="704709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91225BC-0437-4F41-B0DB-F7C78C392B3E}"/>
              </a:ext>
            </a:extLst>
          </p:cNvPr>
          <p:cNvSpPr/>
          <p:nvPr/>
        </p:nvSpPr>
        <p:spPr>
          <a:xfrm>
            <a:off x="3593568" y="704762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9DD55B5-14F0-E044-B87E-7416ECCC97C1}"/>
              </a:ext>
            </a:extLst>
          </p:cNvPr>
          <p:cNvSpPr/>
          <p:nvPr/>
        </p:nvSpPr>
        <p:spPr>
          <a:xfrm>
            <a:off x="2764037" y="704699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0D86904-B878-F848-953F-5066FA0487F6}"/>
              </a:ext>
            </a:extLst>
          </p:cNvPr>
          <p:cNvSpPr/>
          <p:nvPr/>
        </p:nvSpPr>
        <p:spPr>
          <a:xfrm>
            <a:off x="2555346" y="704682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49182C5-9DC4-2840-A342-1FCD1E85E23F}"/>
              </a:ext>
            </a:extLst>
          </p:cNvPr>
          <p:cNvSpPr/>
          <p:nvPr/>
        </p:nvSpPr>
        <p:spPr>
          <a:xfrm>
            <a:off x="2345526" y="704699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AAB9ADAB-8E6D-8546-A5E1-A180F14B05A2}"/>
              </a:ext>
            </a:extLst>
          </p:cNvPr>
          <p:cNvSpPr/>
          <p:nvPr/>
        </p:nvSpPr>
        <p:spPr>
          <a:xfrm>
            <a:off x="2969547" y="729765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CACE95D-4871-C744-9363-C86314B6787E}"/>
              </a:ext>
            </a:extLst>
          </p:cNvPr>
          <p:cNvSpPr/>
          <p:nvPr/>
        </p:nvSpPr>
        <p:spPr>
          <a:xfrm>
            <a:off x="3177554" y="729819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6D7889C-D4C1-4246-A20E-9DBD583DD3E2}"/>
              </a:ext>
            </a:extLst>
          </p:cNvPr>
          <p:cNvSpPr/>
          <p:nvPr/>
        </p:nvSpPr>
        <p:spPr>
          <a:xfrm>
            <a:off x="3385561" y="729792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FB1F721-EA97-4749-AEA3-7465A9B97C20}"/>
              </a:ext>
            </a:extLst>
          </p:cNvPr>
          <p:cNvSpPr/>
          <p:nvPr/>
        </p:nvSpPr>
        <p:spPr>
          <a:xfrm>
            <a:off x="3593568" y="729846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A9CEE12-9F0D-104E-BEE0-135A7D25507A}"/>
              </a:ext>
            </a:extLst>
          </p:cNvPr>
          <p:cNvSpPr/>
          <p:nvPr/>
        </p:nvSpPr>
        <p:spPr>
          <a:xfrm>
            <a:off x="2764037" y="729782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43BD8E6-26C9-0242-B5D8-661BD789599F}"/>
              </a:ext>
            </a:extLst>
          </p:cNvPr>
          <p:cNvSpPr/>
          <p:nvPr/>
        </p:nvSpPr>
        <p:spPr>
          <a:xfrm>
            <a:off x="2555346" y="729765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325D838D-2880-5E4E-8865-A45A5024C522}"/>
              </a:ext>
            </a:extLst>
          </p:cNvPr>
          <p:cNvSpPr/>
          <p:nvPr/>
        </p:nvSpPr>
        <p:spPr>
          <a:xfrm>
            <a:off x="2345526" y="729782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39" name="Tableau 238">
            <a:extLst>
              <a:ext uri="{FF2B5EF4-FFF2-40B4-BE49-F238E27FC236}">
                <a16:creationId xmlns:a16="http://schemas.microsoft.com/office/drawing/2014/main" id="{2B6F8CE6-894C-9A44-BCA7-D00306B11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42100"/>
              </p:ext>
            </p:extLst>
          </p:nvPr>
        </p:nvGraphicFramePr>
        <p:xfrm>
          <a:off x="205627" y="7775912"/>
          <a:ext cx="2763920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pt-PT" sz="1800" kern="1200" dirty="0">
                          <a:ln>
                            <a:noFill/>
                          </a:ln>
                          <a:solidFill>
                            <a:srgbClr val="814F35"/>
                          </a:solidFill>
                          <a:latin typeface="+mn-lt"/>
                        </a:rPr>
                        <a:t>Línguas</a:t>
                      </a:r>
                      <a:endParaRPr lang="fr-FR" sz="1800" kern="1200" dirty="0">
                        <a:ln>
                          <a:noFill/>
                        </a:ln>
                        <a:solidFill>
                          <a:srgbClr val="814F35"/>
                        </a:solidFill>
                        <a:latin typeface="+mn-lt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Inglês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pt-P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Alemão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pt-P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Espanhol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0" name="Rectangle 239">
            <a:extLst>
              <a:ext uri="{FF2B5EF4-FFF2-40B4-BE49-F238E27FC236}">
                <a16:creationId xmlns:a16="http://schemas.microsoft.com/office/drawing/2014/main" id="{CD143F77-DC64-B345-9F3B-61DA55489924}"/>
              </a:ext>
            </a:extLst>
          </p:cNvPr>
          <p:cNvSpPr/>
          <p:nvPr/>
        </p:nvSpPr>
        <p:spPr>
          <a:xfrm>
            <a:off x="1568158" y="821170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1106C683-8587-0A49-86A5-0F2F69A2991B}"/>
              </a:ext>
            </a:extLst>
          </p:cNvPr>
          <p:cNvSpPr/>
          <p:nvPr/>
        </p:nvSpPr>
        <p:spPr>
          <a:xfrm>
            <a:off x="1776165" y="821224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D4637A3-DEA6-634A-A058-6C8010AF8875}"/>
              </a:ext>
            </a:extLst>
          </p:cNvPr>
          <p:cNvSpPr/>
          <p:nvPr/>
        </p:nvSpPr>
        <p:spPr>
          <a:xfrm>
            <a:off x="1984172" y="821197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611D233-9D91-F84F-9731-A9F6042DBD74}"/>
              </a:ext>
            </a:extLst>
          </p:cNvPr>
          <p:cNvSpPr/>
          <p:nvPr/>
        </p:nvSpPr>
        <p:spPr>
          <a:xfrm>
            <a:off x="2192179" y="821251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7AE37F11-6ABB-E944-B4CE-B3F45E7927CB}"/>
              </a:ext>
            </a:extLst>
          </p:cNvPr>
          <p:cNvSpPr/>
          <p:nvPr/>
        </p:nvSpPr>
        <p:spPr>
          <a:xfrm>
            <a:off x="2400186" y="821170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58A2FB7-9E3C-AD45-ACC0-AE3F47741DE7}"/>
              </a:ext>
            </a:extLst>
          </p:cNvPr>
          <p:cNvSpPr/>
          <p:nvPr/>
        </p:nvSpPr>
        <p:spPr>
          <a:xfrm>
            <a:off x="1362648" y="821367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12E1319-436F-F44C-87D7-94D3ABCEFD51}"/>
              </a:ext>
            </a:extLst>
          </p:cNvPr>
          <p:cNvSpPr/>
          <p:nvPr/>
        </p:nvSpPr>
        <p:spPr>
          <a:xfrm>
            <a:off x="1568158" y="846750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8377CB6-D181-BD4C-869A-584DF889FD86}"/>
              </a:ext>
            </a:extLst>
          </p:cNvPr>
          <p:cNvSpPr/>
          <p:nvPr/>
        </p:nvSpPr>
        <p:spPr>
          <a:xfrm>
            <a:off x="1776165" y="8468043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5B08E47-038E-A141-AB52-19E7D4E91BBC}"/>
              </a:ext>
            </a:extLst>
          </p:cNvPr>
          <p:cNvSpPr/>
          <p:nvPr/>
        </p:nvSpPr>
        <p:spPr>
          <a:xfrm>
            <a:off x="1984172" y="8467775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FEC83708-89BB-D24E-9A07-7D94BB911D0E}"/>
              </a:ext>
            </a:extLst>
          </p:cNvPr>
          <p:cNvSpPr/>
          <p:nvPr/>
        </p:nvSpPr>
        <p:spPr>
          <a:xfrm>
            <a:off x="2192179" y="8468311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3D061E9F-59F7-4A4A-B2DC-2520B648FD8E}"/>
              </a:ext>
            </a:extLst>
          </p:cNvPr>
          <p:cNvSpPr/>
          <p:nvPr/>
        </p:nvSpPr>
        <p:spPr>
          <a:xfrm>
            <a:off x="2400186" y="846750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771902D-F1B1-C140-B38B-162480FFD31D}"/>
              </a:ext>
            </a:extLst>
          </p:cNvPr>
          <p:cNvSpPr/>
          <p:nvPr/>
        </p:nvSpPr>
        <p:spPr>
          <a:xfrm>
            <a:off x="1362648" y="846947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C280B225-10DB-7949-99F9-2746D9F561B3}"/>
              </a:ext>
            </a:extLst>
          </p:cNvPr>
          <p:cNvSpPr/>
          <p:nvPr/>
        </p:nvSpPr>
        <p:spPr>
          <a:xfrm>
            <a:off x="1568158" y="8716999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EFCD5EBB-6DE0-BE43-B230-94B5132E0BC5}"/>
              </a:ext>
            </a:extLst>
          </p:cNvPr>
          <p:cNvSpPr/>
          <p:nvPr/>
        </p:nvSpPr>
        <p:spPr>
          <a:xfrm>
            <a:off x="1776165" y="8717535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E895092-7F26-B04C-B872-CDAB26374513}"/>
              </a:ext>
            </a:extLst>
          </p:cNvPr>
          <p:cNvSpPr/>
          <p:nvPr/>
        </p:nvSpPr>
        <p:spPr>
          <a:xfrm>
            <a:off x="1984172" y="871726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949CC8E7-D6D6-864C-B8F4-E0ADF1845708}"/>
              </a:ext>
            </a:extLst>
          </p:cNvPr>
          <p:cNvSpPr/>
          <p:nvPr/>
        </p:nvSpPr>
        <p:spPr>
          <a:xfrm>
            <a:off x="2192179" y="8717803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E81ED50-6A2C-4D4D-A49A-407E81412FBA}"/>
              </a:ext>
            </a:extLst>
          </p:cNvPr>
          <p:cNvSpPr/>
          <p:nvPr/>
        </p:nvSpPr>
        <p:spPr>
          <a:xfrm>
            <a:off x="2400186" y="8716999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ABECB36-B94C-AE4D-8EC2-C525AD02BA05}"/>
              </a:ext>
            </a:extLst>
          </p:cNvPr>
          <p:cNvSpPr/>
          <p:nvPr/>
        </p:nvSpPr>
        <p:spPr>
          <a:xfrm>
            <a:off x="1362648" y="871897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258" name="Tableau 257">
            <a:extLst>
              <a:ext uri="{FF2B5EF4-FFF2-40B4-BE49-F238E27FC236}">
                <a16:creationId xmlns:a16="http://schemas.microsoft.com/office/drawing/2014/main" id="{5723B540-C9C5-9748-BBC4-4C31BE852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56485"/>
              </p:ext>
            </p:extLst>
          </p:nvPr>
        </p:nvGraphicFramePr>
        <p:xfrm>
          <a:off x="168992" y="9151986"/>
          <a:ext cx="2743759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 err="1">
                          <a:ln>
                            <a:noFill/>
                          </a:ln>
                          <a:solidFill>
                            <a:srgbClr val="814F35"/>
                          </a:solidFill>
                          <a:latin typeface="+mn-lt"/>
                          <a:ea typeface="+mn-ea"/>
                          <a:cs typeface="+mn-cs"/>
                        </a:rPr>
                        <a:t>Personalidade</a:t>
                      </a:r>
                      <a:endParaRPr lang="fr-FR" sz="1800" kern="1200" dirty="0">
                        <a:ln>
                          <a:noFill/>
                        </a:ln>
                        <a:solidFill>
                          <a:srgbClr val="814F3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Criativo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pt-P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Sentido da audição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9" name="Rectangle 258">
            <a:extLst>
              <a:ext uri="{FF2B5EF4-FFF2-40B4-BE49-F238E27FC236}">
                <a16:creationId xmlns:a16="http://schemas.microsoft.com/office/drawing/2014/main" id="{44BF2201-CE29-B644-9C09-8A85FA0D1C7D}"/>
              </a:ext>
            </a:extLst>
          </p:cNvPr>
          <p:cNvSpPr/>
          <p:nvPr/>
        </p:nvSpPr>
        <p:spPr>
          <a:xfrm>
            <a:off x="1901331" y="962249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2C51B475-8BAF-4048-AB1F-2C1E5FBF1ECA}"/>
              </a:ext>
            </a:extLst>
          </p:cNvPr>
          <p:cNvSpPr/>
          <p:nvPr/>
        </p:nvSpPr>
        <p:spPr>
          <a:xfrm>
            <a:off x="2109338" y="9623033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B5DC962-882F-7840-9141-359FC654D3D0}"/>
              </a:ext>
            </a:extLst>
          </p:cNvPr>
          <p:cNvSpPr/>
          <p:nvPr/>
        </p:nvSpPr>
        <p:spPr>
          <a:xfrm>
            <a:off x="2317345" y="9622765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6EF66B54-B436-0842-B632-FA315BC44230}"/>
              </a:ext>
            </a:extLst>
          </p:cNvPr>
          <p:cNvSpPr/>
          <p:nvPr/>
        </p:nvSpPr>
        <p:spPr>
          <a:xfrm>
            <a:off x="2525352" y="9623301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C5066465-520B-994E-B58E-EA5EB9D5A1D6}"/>
              </a:ext>
            </a:extLst>
          </p:cNvPr>
          <p:cNvSpPr/>
          <p:nvPr/>
        </p:nvSpPr>
        <p:spPr>
          <a:xfrm>
            <a:off x="2733359" y="962249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AB0D00A8-8167-8D4C-924B-D6327F04C7CA}"/>
              </a:ext>
            </a:extLst>
          </p:cNvPr>
          <p:cNvSpPr/>
          <p:nvPr/>
        </p:nvSpPr>
        <p:spPr>
          <a:xfrm>
            <a:off x="1695821" y="962446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2E36F75-66DE-BD43-ACE2-D6906C8D292B}"/>
              </a:ext>
            </a:extLst>
          </p:cNvPr>
          <p:cNvSpPr/>
          <p:nvPr/>
        </p:nvSpPr>
        <p:spPr>
          <a:xfrm>
            <a:off x="1901331" y="987829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03D4FC2-B7A7-BD4C-A583-1CDE0C8BE30C}"/>
              </a:ext>
            </a:extLst>
          </p:cNvPr>
          <p:cNvSpPr/>
          <p:nvPr/>
        </p:nvSpPr>
        <p:spPr>
          <a:xfrm>
            <a:off x="2109338" y="987883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E2BF68A6-FD18-C843-9392-50A177EEB91A}"/>
              </a:ext>
            </a:extLst>
          </p:cNvPr>
          <p:cNvSpPr/>
          <p:nvPr/>
        </p:nvSpPr>
        <p:spPr>
          <a:xfrm>
            <a:off x="2317345" y="987856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43EB97E9-9CC4-CE4B-BF0E-872367F5BB6C}"/>
              </a:ext>
            </a:extLst>
          </p:cNvPr>
          <p:cNvSpPr/>
          <p:nvPr/>
        </p:nvSpPr>
        <p:spPr>
          <a:xfrm>
            <a:off x="2525352" y="987910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74282D1F-E513-D34C-BB22-7D7C53096753}"/>
              </a:ext>
            </a:extLst>
          </p:cNvPr>
          <p:cNvSpPr/>
          <p:nvPr/>
        </p:nvSpPr>
        <p:spPr>
          <a:xfrm>
            <a:off x="2733359" y="987829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5FC4FAC-4AD9-4741-9411-7A7F33A13B02}"/>
              </a:ext>
            </a:extLst>
          </p:cNvPr>
          <p:cNvSpPr/>
          <p:nvPr/>
        </p:nvSpPr>
        <p:spPr>
          <a:xfrm>
            <a:off x="1695821" y="9880269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BFDF1DF4-0CAA-244D-B72D-29FE303FA24B}"/>
              </a:ext>
            </a:extLst>
          </p:cNvPr>
          <p:cNvSpPr/>
          <p:nvPr/>
        </p:nvSpPr>
        <p:spPr>
          <a:xfrm>
            <a:off x="1901331" y="1012779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DD724D1-B258-2140-9028-9F6CC430F2C5}"/>
              </a:ext>
            </a:extLst>
          </p:cNvPr>
          <p:cNvSpPr/>
          <p:nvPr/>
        </p:nvSpPr>
        <p:spPr>
          <a:xfrm>
            <a:off x="2109338" y="1012832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3CC973B-E5C3-EF48-B542-5BCFAC04A2E3}"/>
              </a:ext>
            </a:extLst>
          </p:cNvPr>
          <p:cNvSpPr/>
          <p:nvPr/>
        </p:nvSpPr>
        <p:spPr>
          <a:xfrm>
            <a:off x="2317345" y="1012805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D07F40B1-C24E-324A-A9B9-5C2E58207049}"/>
              </a:ext>
            </a:extLst>
          </p:cNvPr>
          <p:cNvSpPr/>
          <p:nvPr/>
        </p:nvSpPr>
        <p:spPr>
          <a:xfrm>
            <a:off x="2525352" y="1012859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32CD6B8E-5290-CF48-9639-BBD778517685}"/>
              </a:ext>
            </a:extLst>
          </p:cNvPr>
          <p:cNvSpPr/>
          <p:nvPr/>
        </p:nvSpPr>
        <p:spPr>
          <a:xfrm>
            <a:off x="2733359" y="1012779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6D10C121-E80D-084E-90DB-830F4B347930}"/>
              </a:ext>
            </a:extLst>
          </p:cNvPr>
          <p:cNvSpPr/>
          <p:nvPr/>
        </p:nvSpPr>
        <p:spPr>
          <a:xfrm>
            <a:off x="1695821" y="1012796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895A30A-37C8-4C44-9EAF-42700B1689B0}"/>
              </a:ext>
            </a:extLst>
          </p:cNvPr>
          <p:cNvCxnSpPr/>
          <p:nvPr/>
        </p:nvCxnSpPr>
        <p:spPr>
          <a:xfrm>
            <a:off x="3966687" y="4224530"/>
            <a:ext cx="0" cy="621301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45443-5F16-9244-A209-BAE52096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3" y="679622"/>
            <a:ext cx="6806565" cy="886840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err="1"/>
              <a:t>Querido</a:t>
            </a:r>
            <a:r>
              <a:rPr lang="fr-FR" b="1" dirty="0"/>
              <a:t> </a:t>
            </a:r>
            <a:r>
              <a:rPr lang="fr-FR" b="1" dirty="0" err="1"/>
              <a:t>candidato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Obrigado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baixar</a:t>
            </a:r>
            <a:r>
              <a:rPr lang="fr-FR" dirty="0"/>
              <a:t> este </a:t>
            </a:r>
            <a:r>
              <a:rPr lang="fr-FR" dirty="0" err="1"/>
              <a:t>modelo</a:t>
            </a:r>
            <a:r>
              <a:rPr lang="fr-FR" dirty="0"/>
              <a:t> de </a:t>
            </a:r>
            <a:r>
              <a:rPr lang="fr-FR" dirty="0" err="1"/>
              <a:t>nosso</a:t>
            </a:r>
            <a:r>
              <a:rPr lang="fr-FR" dirty="0"/>
              <a:t> site. </a:t>
            </a:r>
            <a:r>
              <a:rPr lang="fr-FR" dirty="0" err="1"/>
              <a:t>Esperamos</a:t>
            </a:r>
            <a:r>
              <a:rPr lang="fr-FR" dirty="0"/>
              <a:t> que </a:t>
            </a:r>
            <a:r>
              <a:rPr lang="fr-FR" dirty="0" err="1"/>
              <a:t>ajude</a:t>
            </a:r>
            <a:r>
              <a:rPr lang="fr-FR" dirty="0"/>
              <a:t> </a:t>
            </a:r>
            <a:r>
              <a:rPr lang="fr-FR" dirty="0" err="1"/>
              <a:t>você</a:t>
            </a:r>
            <a:r>
              <a:rPr lang="fr-FR" dirty="0"/>
              <a:t> a </a:t>
            </a:r>
            <a:r>
              <a:rPr lang="fr-FR" dirty="0" err="1"/>
              <a:t>mostrar</a:t>
            </a:r>
            <a:r>
              <a:rPr lang="fr-FR" dirty="0"/>
              <a:t> </a:t>
            </a:r>
            <a:r>
              <a:rPr lang="fr-FR" dirty="0" err="1"/>
              <a:t>seu</a:t>
            </a:r>
            <a:r>
              <a:rPr lang="fr-FR" dirty="0"/>
              <a:t> </a:t>
            </a:r>
            <a:r>
              <a:rPr lang="fr-FR" dirty="0" err="1"/>
              <a:t>currículo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Reserve </a:t>
            </a:r>
            <a:r>
              <a:rPr lang="fr-FR" dirty="0" err="1"/>
              <a:t>um</a:t>
            </a:r>
            <a:r>
              <a:rPr lang="fr-FR" dirty="0"/>
              <a:t> tempo para </a:t>
            </a:r>
            <a:r>
              <a:rPr lang="fr-FR" dirty="0" err="1"/>
              <a:t>escrever</a:t>
            </a:r>
            <a:r>
              <a:rPr lang="fr-FR" dirty="0"/>
              <a:t> </a:t>
            </a:r>
            <a:r>
              <a:rPr lang="fr-FR" dirty="0" err="1"/>
              <a:t>seu</a:t>
            </a:r>
            <a:r>
              <a:rPr lang="fr-FR" dirty="0"/>
              <a:t> </a:t>
            </a:r>
            <a:r>
              <a:rPr lang="fr-FR" dirty="0" err="1"/>
              <a:t>aplicativo</a:t>
            </a:r>
            <a:r>
              <a:rPr lang="fr-FR" dirty="0"/>
              <a:t> com </a:t>
            </a:r>
            <a:r>
              <a:rPr lang="fr-FR" dirty="0" err="1"/>
              <a:t>cuidado</a:t>
            </a:r>
            <a:r>
              <a:rPr lang="fr-FR" dirty="0"/>
              <a:t>, pois </a:t>
            </a:r>
            <a:r>
              <a:rPr lang="fr-FR" dirty="0" err="1"/>
              <a:t>ele</a:t>
            </a:r>
            <a:r>
              <a:rPr lang="fr-FR" dirty="0"/>
              <a:t> </a:t>
            </a:r>
            <a:r>
              <a:rPr lang="fr-FR" dirty="0" err="1"/>
              <a:t>descreve</a:t>
            </a:r>
            <a:r>
              <a:rPr lang="fr-FR" dirty="0"/>
              <a:t> sua </a:t>
            </a:r>
            <a:r>
              <a:rPr lang="fr-FR" dirty="0" err="1"/>
              <a:t>experiência</a:t>
            </a:r>
            <a:r>
              <a:rPr lang="fr-FR" dirty="0"/>
              <a:t> </a:t>
            </a:r>
            <a:r>
              <a:rPr lang="fr-FR" dirty="0" err="1"/>
              <a:t>profissional</a:t>
            </a:r>
            <a:r>
              <a:rPr lang="fr-FR" dirty="0"/>
              <a:t> e sua </a:t>
            </a:r>
            <a:r>
              <a:rPr lang="fr-FR" dirty="0" err="1"/>
              <a:t>personalidade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Lembre</a:t>
            </a:r>
            <a:r>
              <a:rPr lang="fr-FR" dirty="0"/>
              <a:t>-se de que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bom</a:t>
            </a:r>
            <a:r>
              <a:rPr lang="fr-FR" dirty="0"/>
              <a:t> </a:t>
            </a:r>
            <a:r>
              <a:rPr lang="fr-FR" dirty="0" err="1"/>
              <a:t>aplicativo</a:t>
            </a:r>
            <a:r>
              <a:rPr lang="fr-FR" dirty="0"/>
              <a:t>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aplicativo</a:t>
            </a:r>
            <a:r>
              <a:rPr lang="fr-FR" dirty="0"/>
              <a:t> </a:t>
            </a:r>
            <a:r>
              <a:rPr lang="fr-FR" dirty="0" err="1"/>
              <a:t>personalizado</a:t>
            </a:r>
            <a:r>
              <a:rPr lang="fr-FR" dirty="0"/>
              <a:t>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Se </a:t>
            </a:r>
            <a:r>
              <a:rPr lang="fr-FR" dirty="0" err="1"/>
              <a:t>precisar</a:t>
            </a:r>
            <a:r>
              <a:rPr lang="fr-FR" dirty="0"/>
              <a:t> de </a:t>
            </a:r>
            <a:r>
              <a:rPr lang="fr-FR" dirty="0" err="1"/>
              <a:t>outros</a:t>
            </a:r>
            <a:r>
              <a:rPr lang="fr-FR" dirty="0"/>
              <a:t> </a:t>
            </a:r>
            <a:r>
              <a:rPr lang="fr-FR" dirty="0" err="1"/>
              <a:t>modelos</a:t>
            </a:r>
            <a:r>
              <a:rPr lang="fr-FR" dirty="0"/>
              <a:t>, volte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nosso</a:t>
            </a:r>
            <a:r>
              <a:rPr lang="fr-FR" dirty="0"/>
              <a:t> site : </a:t>
            </a:r>
            <a:r>
              <a:rPr lang="fr-FR" dirty="0">
                <a:hlinkClick r:id="rId2"/>
              </a:rPr>
              <a:t>HTTPS://WWW.EXEMPLODECV.COM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Copyright EXEMPLODECV.COM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Os </a:t>
            </a:r>
            <a:r>
              <a:rPr lang="fr-FR" dirty="0" err="1"/>
              <a:t>conteúdos</a:t>
            </a:r>
            <a:r>
              <a:rPr lang="fr-FR" dirty="0"/>
              <a:t> </a:t>
            </a:r>
            <a:r>
              <a:rPr lang="fr-FR" dirty="0" err="1"/>
              <a:t>publicados</a:t>
            </a:r>
            <a:r>
              <a:rPr lang="fr-FR" dirty="0"/>
              <a:t> no </a:t>
            </a:r>
            <a:r>
              <a:rPr lang="fr-FR" dirty="0" err="1"/>
              <a:t>nosso</a:t>
            </a:r>
            <a:r>
              <a:rPr lang="fr-FR" dirty="0"/>
              <a:t> site (</a:t>
            </a:r>
            <a:r>
              <a:rPr lang="fr-FR" dirty="0" err="1"/>
              <a:t>modelos</a:t>
            </a:r>
            <a:r>
              <a:rPr lang="fr-FR" dirty="0"/>
              <a:t> de CV, </a:t>
            </a:r>
            <a:r>
              <a:rPr lang="fr-FR" dirty="0" err="1"/>
              <a:t>modelos</a:t>
            </a:r>
            <a:r>
              <a:rPr lang="fr-FR" dirty="0"/>
              <a:t> de cartas, </a:t>
            </a:r>
            <a:r>
              <a:rPr lang="fr-FR" dirty="0" err="1"/>
              <a:t>artigos</a:t>
            </a:r>
            <a:r>
              <a:rPr lang="fr-FR" dirty="0"/>
              <a:t>, etc.)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propriedade</a:t>
            </a:r>
            <a:r>
              <a:rPr lang="fr-FR" dirty="0"/>
              <a:t> da </a:t>
            </a:r>
            <a:r>
              <a:rPr lang="fr-FR" dirty="0" err="1"/>
              <a:t>EXEMPLODECV.com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O</a:t>
            </a:r>
            <a:r>
              <a:rPr lang="fr-FR" dirty="0"/>
              <a:t>     </a:t>
            </a:r>
            <a:r>
              <a:rPr lang="fr-FR" dirty="0" err="1"/>
              <a:t>Seu</a:t>
            </a:r>
            <a:r>
              <a:rPr lang="fr-FR" dirty="0"/>
              <a:t>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limitado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estritamente</a:t>
            </a:r>
            <a:r>
              <a:rPr lang="fr-FR" dirty="0"/>
              <a:t> </a:t>
            </a:r>
            <a:r>
              <a:rPr lang="fr-FR" dirty="0" err="1"/>
              <a:t>pessoal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proibido</a:t>
            </a:r>
            <a:r>
              <a:rPr lang="fr-FR" dirty="0"/>
              <a:t> </a:t>
            </a:r>
            <a:r>
              <a:rPr lang="fr-FR" dirty="0" err="1"/>
              <a:t>distribuir</a:t>
            </a:r>
            <a:r>
              <a:rPr lang="fr-FR" dirty="0"/>
              <a:t>, </a:t>
            </a:r>
            <a:r>
              <a:rPr lang="fr-FR" dirty="0" err="1"/>
              <a:t>publicar</a:t>
            </a:r>
            <a:r>
              <a:rPr lang="fr-FR" dirty="0"/>
              <a:t> ou </a:t>
            </a:r>
            <a:r>
              <a:rPr lang="fr-FR" dirty="0" err="1"/>
              <a:t>redistribuí</a:t>
            </a:r>
            <a:r>
              <a:rPr lang="fr-FR" dirty="0"/>
              <a:t>-los </a:t>
            </a:r>
            <a:r>
              <a:rPr lang="fr-FR" dirty="0" err="1"/>
              <a:t>sem</a:t>
            </a:r>
            <a:r>
              <a:rPr lang="fr-FR" dirty="0"/>
              <a:t> o </a:t>
            </a:r>
            <a:r>
              <a:rPr lang="fr-FR" dirty="0" err="1"/>
              <a:t>nosso</a:t>
            </a:r>
            <a:r>
              <a:rPr lang="fr-FR" dirty="0"/>
              <a:t> </a:t>
            </a:r>
            <a:r>
              <a:rPr lang="fr-FR" dirty="0" err="1"/>
              <a:t>consentimento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fr-FR" dirty="0" err="1"/>
              <a:t>Também</a:t>
            </a:r>
            <a:r>
              <a:rPr lang="fr-FR" dirty="0"/>
              <a:t>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proibido</a:t>
            </a:r>
            <a:r>
              <a:rPr lang="fr-FR" dirty="0"/>
              <a:t> dar </a:t>
            </a:r>
            <a:r>
              <a:rPr lang="fr-FR" dirty="0" err="1"/>
              <a:t>acesso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de </a:t>
            </a:r>
            <a:r>
              <a:rPr lang="fr-FR" dirty="0" err="1"/>
              <a:t>download</a:t>
            </a:r>
            <a:r>
              <a:rPr lang="fr-FR" dirty="0"/>
              <a:t> ou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de </a:t>
            </a:r>
            <a:r>
              <a:rPr lang="fr-FR" dirty="0" err="1"/>
              <a:t>edição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Conteúdo</a:t>
            </a:r>
            <a:r>
              <a:rPr lang="fr-FR" dirty="0"/>
              <a:t> </a:t>
            </a:r>
            <a:r>
              <a:rPr lang="fr-FR" dirty="0" err="1"/>
              <a:t>depositado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180 </a:t>
            </a:r>
            <a:r>
              <a:rPr lang="fr-FR" dirty="0" err="1"/>
              <a:t>países</a:t>
            </a:r>
            <a:r>
              <a:rPr lang="fr-FR" dirty="0"/>
              <a:t> </a:t>
            </a:r>
            <a:r>
              <a:rPr lang="fr-FR" dirty="0" err="1"/>
              <a:t>perante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oficial</a:t>
            </a:r>
            <a:r>
              <a:rPr lang="fr-FR" dirty="0"/>
              <a:t> de </a:t>
            </a:r>
            <a:r>
              <a:rPr lang="fr-FR" dirty="0" err="1"/>
              <a:t>justiça</a:t>
            </a:r>
            <a:r>
              <a:rPr lang="fr-FR" dirty="0"/>
              <a:t>. </a:t>
            </a:r>
            <a:r>
              <a:rPr lang="fr-FR" dirty="0" err="1"/>
              <a:t>Reprodução</a:t>
            </a:r>
            <a:r>
              <a:rPr lang="fr-FR" dirty="0"/>
              <a:t> </a:t>
            </a:r>
            <a:r>
              <a:rPr lang="fr-FR" dirty="0" err="1"/>
              <a:t>estritamente</a:t>
            </a:r>
            <a:r>
              <a:rPr lang="fr-FR" dirty="0"/>
              <a:t> </a:t>
            </a:r>
            <a:r>
              <a:rPr lang="fr-FR" dirty="0" err="1"/>
              <a:t>proibida</a:t>
            </a:r>
            <a:r>
              <a:rPr lang="fr-FR" dirty="0"/>
              <a:t>, </a:t>
            </a:r>
            <a:r>
              <a:rPr lang="fr-FR" dirty="0" err="1"/>
              <a:t>mesmo</a:t>
            </a:r>
            <a:r>
              <a:rPr lang="fr-FR" dirty="0"/>
              <a:t> </a:t>
            </a:r>
            <a:r>
              <a:rPr lang="fr-FR" dirty="0" err="1"/>
              <a:t>parcial</a:t>
            </a:r>
            <a:r>
              <a:rPr lang="fr-FR" dirty="0"/>
              <a:t>. </a:t>
            </a:r>
            <a:r>
              <a:rPr lang="fr-FR" dirty="0" err="1"/>
              <a:t>Limitado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estritamente</a:t>
            </a:r>
            <a:r>
              <a:rPr lang="fr-FR" dirty="0"/>
              <a:t> </a:t>
            </a:r>
            <a:r>
              <a:rPr lang="fr-FR" dirty="0" err="1"/>
              <a:t>pessoal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modelos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disponíveis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nosso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são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fornecidos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"no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estado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se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encontram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 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garantia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2728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525</Words>
  <Application>Microsoft Macintosh PowerPoint</Application>
  <PresentationFormat>Personnalisé</PresentationFormat>
  <Paragraphs>72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44</dc:title>
  <dc:subject/>
  <dc:creator>https://www.exemplodecv.com</dc:creator>
  <cp:keywords/>
  <dc:description/>
  <cp:lastModifiedBy>Axel Maille</cp:lastModifiedBy>
  <cp:revision>54</cp:revision>
  <dcterms:created xsi:type="dcterms:W3CDTF">2015-06-26T06:14:36Z</dcterms:created>
  <dcterms:modified xsi:type="dcterms:W3CDTF">2020-12-28T11:39:46Z</dcterms:modified>
  <cp:category/>
</cp:coreProperties>
</file>