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D1366"/>
    <a:srgbClr val="F69C19"/>
    <a:srgbClr val="1B5A9D"/>
    <a:srgbClr val="59C5E3"/>
    <a:srgbClr val="814F35"/>
    <a:srgbClr val="3593C6"/>
    <a:srgbClr val="05285F"/>
    <a:srgbClr val="12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6000A-E39A-5D4B-9B07-AFFE65A2A6B4}" v="19" dt="2020-08-02T23:09:4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3536" y="21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04A6000A-E39A-5D4B-9B07-AFFE65A2A6B4}"/>
    <pc:docChg chg="undo custSel modSld">
      <pc:chgData name="Axel Maille" userId="065ad68c099279a8" providerId="LiveId" clId="{04A6000A-E39A-5D4B-9B07-AFFE65A2A6B4}" dt="2020-08-02T23:09:55.184" v="73" actId="207"/>
      <pc:docMkLst>
        <pc:docMk/>
      </pc:docMkLst>
      <pc:sldChg chg="modSp mod">
        <pc:chgData name="Axel Maille" userId="065ad68c099279a8" providerId="LiveId" clId="{04A6000A-E39A-5D4B-9B07-AFFE65A2A6B4}" dt="2020-08-02T23:09:55.184" v="73" actId="207"/>
        <pc:sldMkLst>
          <pc:docMk/>
          <pc:sldMk cId="2451769846" sldId="256"/>
        </pc:sldMkLst>
        <pc:spChg chg="mod">
          <ac:chgData name="Axel Maille" userId="065ad68c099279a8" providerId="LiveId" clId="{04A6000A-E39A-5D4B-9B07-AFFE65A2A6B4}" dt="2020-08-02T23:04:11.694" v="18" actId="20577"/>
          <ac:spMkLst>
            <pc:docMk/>
            <pc:sldMk cId="2451769846" sldId="256"/>
            <ac:spMk id="82" creationId="{323C8EDF-2267-BB40-AB0E-D8EA40CA033A}"/>
          </ac:spMkLst>
        </pc:spChg>
        <pc:spChg chg="mod">
          <ac:chgData name="Axel Maille" userId="065ad68c099279a8" providerId="LiveId" clId="{04A6000A-E39A-5D4B-9B07-AFFE65A2A6B4}" dt="2020-08-02T23:06:19.822" v="65" actId="20577"/>
          <ac:spMkLst>
            <pc:docMk/>
            <pc:sldMk cId="2451769846" sldId="256"/>
            <ac:spMk id="85" creationId="{4DFB5E99-74A1-E049-8CB6-930451973820}"/>
          </ac:spMkLst>
        </pc:spChg>
        <pc:spChg chg="mod">
          <ac:chgData name="Axel Maille" userId="065ad68c099279a8" providerId="LiveId" clId="{04A6000A-E39A-5D4B-9B07-AFFE65A2A6B4}" dt="2020-08-02T23:04:03.048" v="3" actId="20577"/>
          <ac:spMkLst>
            <pc:docMk/>
            <pc:sldMk cId="2451769846" sldId="256"/>
            <ac:spMk id="87" creationId="{1A79CCBD-FE8E-AC4E-BBD0-6CA91AAA41C8}"/>
          </ac:spMkLst>
        </pc:spChg>
        <pc:graphicFrameChg chg="mod modGraphic">
          <ac:chgData name="Axel Maille" userId="065ad68c099279a8" providerId="LiveId" clId="{04A6000A-E39A-5D4B-9B07-AFFE65A2A6B4}" dt="2020-08-02T23:05:28.996" v="51"/>
          <ac:graphicFrameMkLst>
            <pc:docMk/>
            <pc:sldMk cId="2451769846" sldId="256"/>
            <ac:graphicFrameMk id="84" creationId="{4463197D-74CB-844D-8354-DF75A3D41CCC}"/>
          </ac:graphicFrameMkLst>
        </pc:graphicFrameChg>
        <pc:graphicFrameChg chg="mod modGraphic">
          <ac:chgData name="Axel Maille" userId="065ad68c099279a8" providerId="LiveId" clId="{04A6000A-E39A-5D4B-9B07-AFFE65A2A6B4}" dt="2020-08-02T23:09:37.112" v="67"/>
          <ac:graphicFrameMkLst>
            <pc:docMk/>
            <pc:sldMk cId="2451769846" sldId="256"/>
            <ac:graphicFrameMk id="88" creationId="{5DDABE75-832F-6E4D-9C11-4D6C64C4B6AC}"/>
          </ac:graphicFrameMkLst>
        </pc:graphicFrameChg>
        <pc:graphicFrameChg chg="mod modGraphic">
          <ac:chgData name="Axel Maille" userId="065ad68c099279a8" providerId="LiveId" clId="{04A6000A-E39A-5D4B-9B07-AFFE65A2A6B4}" dt="2020-08-02T23:09:55.184" v="73" actId="207"/>
          <ac:graphicFrameMkLst>
            <pc:docMk/>
            <pc:sldMk cId="2451769846" sldId="256"/>
            <ac:graphicFrameMk id="92" creationId="{E9B5CD90-D292-BF4F-B404-1BFD6C5B92D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18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4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38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6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4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60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51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E22D-FC7B-804B-89C8-42E9AB2A27C3}" type="datetimeFigureOut">
              <a:rPr lang="fr-FR" smtClean="0"/>
              <a:t>28/12/2020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0BC63-4D46-7B49-B9B5-616CA7D2F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7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emplodecv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E1904B-0929-994F-8F59-2EF8A85EA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2850" cy="1068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AB66FB-3A4A-814C-A99C-4EB09F15AB0D}"/>
              </a:ext>
            </a:extLst>
          </p:cNvPr>
          <p:cNvSpPr/>
          <p:nvPr/>
        </p:nvSpPr>
        <p:spPr>
          <a:xfrm>
            <a:off x="468351" y="515841"/>
            <a:ext cx="6747650" cy="9656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23C8EDF-2267-BB40-AB0E-D8EA40CA033A}"/>
              </a:ext>
            </a:extLst>
          </p:cNvPr>
          <p:cNvSpPr txBox="1"/>
          <p:nvPr/>
        </p:nvSpPr>
        <p:spPr>
          <a:xfrm>
            <a:off x="721942" y="2453420"/>
            <a:ext cx="22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B5A9D"/>
                </a:solidFill>
                <a:latin typeface="Arial"/>
                <a:cs typeface="Arial"/>
              </a:rPr>
              <a:t>Mauricio</a:t>
            </a:r>
            <a:r>
              <a:rPr lang="fr-FR" sz="2400" dirty="0">
                <a:latin typeface="Arial"/>
                <a:cs typeface="Arial"/>
              </a:rPr>
              <a:t> </a:t>
            </a:r>
          </a:p>
          <a:p>
            <a:r>
              <a:rPr lang="fr-FR" sz="2400" b="1" dirty="0">
                <a:solidFill>
                  <a:srgbClr val="DD1366"/>
                </a:solidFill>
                <a:latin typeface="Arial"/>
                <a:cs typeface="Arial"/>
              </a:rPr>
              <a:t>SANCHEZ</a:t>
            </a:r>
          </a:p>
        </p:txBody>
      </p:sp>
      <p:graphicFrame>
        <p:nvGraphicFramePr>
          <p:cNvPr id="84" name="Tableau 83">
            <a:extLst>
              <a:ext uri="{FF2B5EF4-FFF2-40B4-BE49-F238E27FC236}">
                <a16:creationId xmlns:a16="http://schemas.microsoft.com/office/drawing/2014/main" id="{4463197D-74CB-844D-8354-DF75A3D41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59019"/>
              </p:ext>
            </p:extLst>
          </p:nvPr>
        </p:nvGraphicFramePr>
        <p:xfrm>
          <a:off x="721942" y="6512313"/>
          <a:ext cx="2355795" cy="332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78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b="0" dirty="0" err="1">
                          <a:solidFill>
                            <a:schemeClr val="accent3"/>
                          </a:solidFill>
                          <a:cs typeface="Times New Roman" charset="0"/>
                        </a:rPr>
                        <a:t>Formação</a:t>
                      </a:r>
                      <a:endParaRPr lang="fr-FR" sz="2000" b="0" i="0" dirty="0">
                        <a:solidFill>
                          <a:schemeClr val="accent3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CURSO | 2000 – 2003</a:t>
                      </a:r>
                    </a:p>
                    <a:p>
                      <a:pPr algn="l"/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Descrever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as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características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do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curso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: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instituição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,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diploma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obtido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, etc.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CURSO | 2000 – 2003</a:t>
                      </a:r>
                    </a:p>
                    <a:p>
                      <a:pPr algn="l"/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Descrever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as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características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do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curso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: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instituição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,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diploma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obtido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, etc.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761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CURSO | 2000 – 2003</a:t>
                      </a:r>
                    </a:p>
                    <a:p>
                      <a:pPr algn="l"/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Descrever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as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características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do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curso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: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instituição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,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diploma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 </a:t>
                      </a:r>
                      <a:r>
                        <a:rPr lang="fr-FR" sz="1200" b="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obtido</a:t>
                      </a:r>
                      <a:r>
                        <a:rPr lang="fr-FR" sz="1200" b="0" dirty="0">
                          <a:solidFill>
                            <a:srgbClr val="404040"/>
                          </a:solidFill>
                          <a:effectLst/>
                          <a:latin typeface="+mn-lt"/>
                          <a:cs typeface="Calibri"/>
                        </a:rPr>
                        <a:t>, etc.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" name="ZoneTexte 84">
            <a:extLst>
              <a:ext uri="{FF2B5EF4-FFF2-40B4-BE49-F238E27FC236}">
                <a16:creationId xmlns:a16="http://schemas.microsoft.com/office/drawing/2014/main" id="{4DFB5E99-74A1-E049-8CB6-930451973820}"/>
              </a:ext>
            </a:extLst>
          </p:cNvPr>
          <p:cNvSpPr txBox="1"/>
          <p:nvPr/>
        </p:nvSpPr>
        <p:spPr>
          <a:xfrm>
            <a:off x="721942" y="3363500"/>
            <a:ext cx="2244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Mail : </a:t>
            </a:r>
            <a:r>
              <a:rPr lang="fr-FR" sz="1200" dirty="0" err="1"/>
              <a:t>mail@mail.com</a:t>
            </a:r>
            <a:r>
              <a:rPr lang="fr-FR" sz="1200" dirty="0"/>
              <a:t> </a:t>
            </a:r>
          </a:p>
          <a:p>
            <a:r>
              <a:rPr lang="fr-FR" sz="1200" dirty="0">
                <a:ea typeface="Times New Roman" charset="0"/>
                <a:cs typeface="Times New Roman" charset="0"/>
              </a:rPr>
              <a:t>Tel : (01) 0203-0405</a:t>
            </a:r>
          </a:p>
          <a:p>
            <a:r>
              <a:rPr lang="fr-FR" sz="1200" dirty="0">
                <a:ea typeface="Times New Roman" charset="0"/>
                <a:cs typeface="Times New Roman" charset="0"/>
              </a:rPr>
              <a:t>End : </a:t>
            </a:r>
            <a:r>
              <a:rPr lang="fr-FR" sz="1200" dirty="0">
                <a:cs typeface="Times New Roman" charset="0"/>
              </a:rPr>
              <a:t>Rua/</a:t>
            </a:r>
            <a:r>
              <a:rPr lang="fr-FR" sz="1200" dirty="0" err="1">
                <a:cs typeface="Times New Roman" charset="0"/>
              </a:rPr>
              <a:t>Avenida</a:t>
            </a:r>
            <a:r>
              <a:rPr lang="fr-FR" sz="1200" dirty="0">
                <a:cs typeface="Times New Roman" charset="0"/>
              </a:rPr>
              <a:t> ... São Paulo - SP</a:t>
            </a:r>
          </a:p>
        </p:txBody>
      </p:sp>
      <p:sp>
        <p:nvSpPr>
          <p:cNvPr id="87" name="Oval 16">
            <a:extLst>
              <a:ext uri="{FF2B5EF4-FFF2-40B4-BE49-F238E27FC236}">
                <a16:creationId xmlns:a16="http://schemas.microsoft.com/office/drawing/2014/main" id="{1A79CCBD-FE8E-AC4E-BBD0-6CA91AAA41C8}"/>
              </a:ext>
            </a:extLst>
          </p:cNvPr>
          <p:cNvSpPr/>
          <p:nvPr/>
        </p:nvSpPr>
        <p:spPr>
          <a:xfrm>
            <a:off x="890817" y="700111"/>
            <a:ext cx="1606866" cy="1569040"/>
          </a:xfrm>
          <a:prstGeom prst="ellipse">
            <a:avLst/>
          </a:prstGeom>
          <a:solidFill>
            <a:srgbClr val="59C5E3"/>
          </a:solidFill>
          <a:ln>
            <a:solidFill>
              <a:srgbClr val="F69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r>
              <a:rPr lang="en-PH" sz="1400" b="1" dirty="0">
                <a:solidFill>
                  <a:srgbClr val="FFFFFF"/>
                </a:solidFill>
              </a:rPr>
              <a:t>FOTO</a:t>
            </a:r>
          </a:p>
        </p:txBody>
      </p:sp>
      <p:graphicFrame>
        <p:nvGraphicFramePr>
          <p:cNvPr id="88" name="Tableau 87">
            <a:extLst>
              <a:ext uri="{FF2B5EF4-FFF2-40B4-BE49-F238E27FC236}">
                <a16:creationId xmlns:a16="http://schemas.microsoft.com/office/drawing/2014/main" id="{5DDABE75-832F-6E4D-9C11-4D6C64C4B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32064"/>
              </p:ext>
            </p:extLst>
          </p:nvPr>
        </p:nvGraphicFramePr>
        <p:xfrm>
          <a:off x="734617" y="4531915"/>
          <a:ext cx="2231417" cy="182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6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2000" b="0" i="0" dirty="0">
                          <a:solidFill>
                            <a:srgbClr val="F69C19"/>
                          </a:solidFill>
                          <a:effectLst/>
                          <a:latin typeface="+mn-lt"/>
                          <a:cs typeface="Calibri"/>
                        </a:rPr>
                        <a:t>Sobre Min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924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>
                          <a:cs typeface="Calibri"/>
                        </a:rPr>
                        <a:t>Descrever</a:t>
                      </a:r>
                      <a:r>
                        <a:rPr lang="fr-FR" sz="1200" dirty="0"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cs typeface="Calibri"/>
                        </a:rPr>
                        <a:t>brevemente</a:t>
                      </a:r>
                      <a:r>
                        <a:rPr lang="fr-FR" sz="1200" dirty="0">
                          <a:cs typeface="Calibri"/>
                        </a:rPr>
                        <a:t> sua </a:t>
                      </a:r>
                      <a:r>
                        <a:rPr lang="fr-FR" sz="1200" dirty="0" err="1">
                          <a:cs typeface="Calibri"/>
                        </a:rPr>
                        <a:t>trajetória</a:t>
                      </a:r>
                      <a:r>
                        <a:rPr lang="fr-FR" sz="1200" dirty="0"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cs typeface="Calibri"/>
                        </a:rPr>
                        <a:t>profissional</a:t>
                      </a:r>
                      <a:r>
                        <a:rPr lang="fr-FR" sz="1200" dirty="0">
                          <a:cs typeface="Calibri"/>
                        </a:rPr>
                        <a:t>, suas </a:t>
                      </a:r>
                      <a:r>
                        <a:rPr lang="fr-FR" sz="1200" dirty="0" err="1">
                          <a:cs typeface="Calibri"/>
                        </a:rPr>
                        <a:t>habilidades</a:t>
                      </a:r>
                      <a:r>
                        <a:rPr lang="fr-FR" sz="1200" dirty="0">
                          <a:cs typeface="Calibri"/>
                        </a:rPr>
                        <a:t> e </a:t>
                      </a:r>
                      <a:r>
                        <a:rPr lang="fr-FR" sz="1200" dirty="0" err="1">
                          <a:cs typeface="Calibri"/>
                        </a:rPr>
                        <a:t>competências</a:t>
                      </a:r>
                      <a:r>
                        <a:rPr lang="fr-FR" sz="1200" dirty="0"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cs typeface="Calibri"/>
                        </a:rPr>
                        <a:t>chave</a:t>
                      </a:r>
                      <a:r>
                        <a:rPr lang="fr-FR" sz="1200" dirty="0">
                          <a:cs typeface="Calibri"/>
                        </a:rPr>
                        <a:t> para o cargo </a:t>
                      </a:r>
                      <a:r>
                        <a:rPr lang="fr-FR" sz="1200" dirty="0" err="1">
                          <a:cs typeface="Calibri"/>
                        </a:rPr>
                        <a:t>pretendido</a:t>
                      </a:r>
                      <a:r>
                        <a:rPr lang="fr-FR" sz="1200" dirty="0">
                          <a:cs typeface="Calibri"/>
                        </a:rPr>
                        <a:t> e </a:t>
                      </a:r>
                      <a:r>
                        <a:rPr lang="fr-FR" sz="1200" dirty="0" err="1">
                          <a:cs typeface="Calibri"/>
                        </a:rPr>
                        <a:t>seus</a:t>
                      </a:r>
                      <a:r>
                        <a:rPr lang="fr-FR" sz="1200" dirty="0"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cs typeface="Calibri"/>
                        </a:rPr>
                        <a:t>objetivos</a:t>
                      </a:r>
                      <a:r>
                        <a:rPr lang="fr-FR" sz="1200" dirty="0">
                          <a:cs typeface="Calibri"/>
                        </a:rPr>
                        <a:t> de </a:t>
                      </a:r>
                      <a:r>
                        <a:rPr lang="fr-FR" sz="1200" dirty="0" err="1">
                          <a:cs typeface="Calibri"/>
                        </a:rPr>
                        <a:t>carreira</a:t>
                      </a:r>
                      <a:r>
                        <a:rPr lang="fr-FR" sz="1200" dirty="0">
                          <a:cs typeface="Calibri"/>
                        </a:rPr>
                        <a:t>. </a:t>
                      </a:r>
                      <a:r>
                        <a:rPr lang="fr-FR" sz="1200" dirty="0" err="1">
                          <a:cs typeface="Calibri"/>
                        </a:rPr>
                        <a:t>Esta</a:t>
                      </a:r>
                      <a:r>
                        <a:rPr lang="fr-FR" sz="1200" dirty="0"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cs typeface="Calibri"/>
                        </a:rPr>
                        <a:t>é</a:t>
                      </a:r>
                      <a:r>
                        <a:rPr lang="fr-FR" sz="1200" dirty="0"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cs typeface="Calibri"/>
                        </a:rPr>
                        <a:t>uma</a:t>
                      </a:r>
                      <a:r>
                        <a:rPr lang="fr-FR" sz="1200" dirty="0">
                          <a:cs typeface="Calibri"/>
                        </a:rPr>
                        <a:t> </a:t>
                      </a:r>
                      <a:r>
                        <a:rPr lang="fr-FR" sz="1200" dirty="0" err="1">
                          <a:cs typeface="Calibri"/>
                        </a:rPr>
                        <a:t>introdução</a:t>
                      </a:r>
                      <a:r>
                        <a:rPr lang="fr-FR" sz="1200" dirty="0">
                          <a:cs typeface="Calibri"/>
                        </a:rPr>
                        <a:t> à sua carta de </a:t>
                      </a:r>
                      <a:r>
                        <a:rPr lang="fr-FR" sz="1200" dirty="0" err="1">
                          <a:cs typeface="Calibri"/>
                        </a:rPr>
                        <a:t>apresentação</a:t>
                      </a:r>
                      <a:r>
                        <a:rPr lang="fr-FR" sz="1200" dirty="0">
                          <a:cs typeface="Calibri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2" name="Tableau 91">
            <a:extLst>
              <a:ext uri="{FF2B5EF4-FFF2-40B4-BE49-F238E27FC236}">
                <a16:creationId xmlns:a16="http://schemas.microsoft.com/office/drawing/2014/main" id="{E9B5CD90-D292-BF4F-B404-1BFD6C5B9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55341"/>
              </p:ext>
            </p:extLst>
          </p:nvPr>
        </p:nvGraphicFramePr>
        <p:xfrm>
          <a:off x="3250480" y="941920"/>
          <a:ext cx="3792777" cy="893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774">
                <a:tc>
                  <a:txBody>
                    <a:bodyPr/>
                    <a:lstStyle/>
                    <a:p>
                      <a:pPr algn="l"/>
                      <a:r>
                        <a:rPr lang="fr-FR" sz="2000" b="0" i="0" kern="1200" dirty="0" err="1">
                          <a:solidFill>
                            <a:srgbClr val="DD1366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Experiência</a:t>
                      </a:r>
                      <a:r>
                        <a:rPr lang="fr-FR" sz="2000" dirty="0">
                          <a:solidFill>
                            <a:srgbClr val="DD1366"/>
                          </a:solidFill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fr-FR" sz="2000" b="0" i="0" kern="1200" dirty="0" err="1">
                          <a:solidFill>
                            <a:srgbClr val="DD1366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profissional</a:t>
                      </a:r>
                      <a:endParaRPr lang="fr-FR" sz="2000" b="0" i="0" kern="1200" dirty="0">
                        <a:solidFill>
                          <a:srgbClr val="DD1366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NOME DA EMPRESA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2000 – 2003</a:t>
                      </a:r>
                    </a:p>
                    <a:p>
                      <a:pPr algn="l"/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Cargo ocupado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Descrever as atividades exercidas no cargo.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Listar suas atribuições e resultados obtidos.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Não hesite em quantificar os resultados.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NOME DA EMPRESA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2000 – 2003</a:t>
                      </a:r>
                    </a:p>
                    <a:p>
                      <a:pPr algn="l"/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Cargo ocupado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Descrever as atividades exercidas no cargo.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Listar suas atribuições e resultados obtidos.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Não hesite em quantificar os resultados.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NOME DA EMPRESA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2000 – 2003</a:t>
                      </a:r>
                    </a:p>
                    <a:p>
                      <a:pPr algn="l"/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Cargo ocupado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Descrever as atividades exercidas no cargo.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Listar suas atribuições e resultados obtidos.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Não hesite em quantificar os resultados.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NOME DA EMPRESA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2000 – 2003</a:t>
                      </a:r>
                    </a:p>
                    <a:p>
                      <a:pPr algn="l"/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Cargo ocupado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Descrever as atividades exercidas no cargo.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Listar suas atribuições e resultados obtidos.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Não hesite em quantificar os resultados.</a:t>
                      </a:r>
                    </a:p>
                    <a:p>
                      <a:pPr marL="0" indent="0" algn="l">
                        <a:buFont typeface="Arial"/>
                        <a:buNone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53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NOME DA EMPRESA </a:t>
                      </a: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2000 – 2003</a:t>
                      </a:r>
                    </a:p>
                    <a:p>
                      <a:pPr algn="l"/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Cargo ocupado</a:t>
                      </a: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Descrever as atividades exercidas no cargo. 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Listar suas atribuições e resultados obtidos.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pt-BR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Não hesite em quantificar os resultados.</a:t>
                      </a:r>
                    </a:p>
                    <a:p>
                      <a:pPr algn="l"/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04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76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645443-5F16-9244-A209-BAE520965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679622"/>
            <a:ext cx="6806565" cy="88684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err="1"/>
              <a:t>Querido</a:t>
            </a:r>
            <a:r>
              <a:rPr lang="fr-FR" b="1" dirty="0"/>
              <a:t> </a:t>
            </a:r>
            <a:r>
              <a:rPr lang="fr-FR" b="1" dirty="0" err="1"/>
              <a:t>candidato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Obrigado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baixar</a:t>
            </a:r>
            <a:r>
              <a:rPr lang="fr-FR" dirty="0"/>
              <a:t> este </a:t>
            </a:r>
            <a:r>
              <a:rPr lang="fr-FR" dirty="0" err="1"/>
              <a:t>modelo</a:t>
            </a:r>
            <a:r>
              <a:rPr lang="fr-FR" dirty="0"/>
              <a:t> de </a:t>
            </a:r>
            <a:r>
              <a:rPr lang="fr-FR" dirty="0" err="1"/>
              <a:t>nosso</a:t>
            </a:r>
            <a:r>
              <a:rPr lang="fr-FR" dirty="0"/>
              <a:t> site. </a:t>
            </a:r>
            <a:r>
              <a:rPr lang="fr-FR" dirty="0" err="1"/>
              <a:t>Esperamos</a:t>
            </a:r>
            <a:r>
              <a:rPr lang="fr-FR" dirty="0"/>
              <a:t> que </a:t>
            </a:r>
            <a:r>
              <a:rPr lang="fr-FR" dirty="0" err="1"/>
              <a:t>ajude</a:t>
            </a:r>
            <a:r>
              <a:rPr lang="fr-FR" dirty="0"/>
              <a:t> </a:t>
            </a:r>
            <a:r>
              <a:rPr lang="fr-FR" dirty="0" err="1"/>
              <a:t>você</a:t>
            </a:r>
            <a:r>
              <a:rPr lang="fr-FR" dirty="0"/>
              <a:t> a </a:t>
            </a:r>
            <a:r>
              <a:rPr lang="fr-FR" dirty="0" err="1"/>
              <a:t>mostrar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currículo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Reserve </a:t>
            </a:r>
            <a:r>
              <a:rPr lang="fr-FR" dirty="0" err="1"/>
              <a:t>um</a:t>
            </a:r>
            <a:r>
              <a:rPr lang="fr-FR" dirty="0"/>
              <a:t> tempo para </a:t>
            </a:r>
            <a:r>
              <a:rPr lang="fr-FR" dirty="0" err="1"/>
              <a:t>escrever</a:t>
            </a:r>
            <a:r>
              <a:rPr lang="fr-FR" dirty="0"/>
              <a:t>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com </a:t>
            </a:r>
            <a:r>
              <a:rPr lang="fr-FR" dirty="0" err="1"/>
              <a:t>cuidado</a:t>
            </a:r>
            <a:r>
              <a:rPr lang="fr-FR" dirty="0"/>
              <a:t>, pois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descreve</a:t>
            </a:r>
            <a:r>
              <a:rPr lang="fr-FR" dirty="0"/>
              <a:t> sua </a:t>
            </a:r>
            <a:r>
              <a:rPr lang="fr-FR" dirty="0" err="1"/>
              <a:t>experiência</a:t>
            </a:r>
            <a:r>
              <a:rPr lang="fr-FR" dirty="0"/>
              <a:t> </a:t>
            </a:r>
            <a:r>
              <a:rPr lang="fr-FR" dirty="0" err="1"/>
              <a:t>profissional</a:t>
            </a:r>
            <a:r>
              <a:rPr lang="fr-FR" dirty="0"/>
              <a:t> e sua </a:t>
            </a:r>
            <a:r>
              <a:rPr lang="fr-FR" dirty="0" err="1"/>
              <a:t>personalidade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 err="1"/>
              <a:t>Lembre</a:t>
            </a:r>
            <a:r>
              <a:rPr lang="fr-FR" dirty="0"/>
              <a:t>-se de que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bom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aplicativo</a:t>
            </a:r>
            <a:r>
              <a:rPr lang="fr-FR" dirty="0"/>
              <a:t> </a:t>
            </a:r>
            <a:r>
              <a:rPr lang="fr-FR" dirty="0" err="1"/>
              <a:t>personalizado</a:t>
            </a:r>
            <a:r>
              <a:rPr lang="fr-FR" dirty="0"/>
              <a:t>!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Se </a:t>
            </a:r>
            <a:r>
              <a:rPr lang="fr-FR" dirty="0" err="1"/>
              <a:t>precisar</a:t>
            </a:r>
            <a:r>
              <a:rPr lang="fr-FR" dirty="0"/>
              <a:t> de </a:t>
            </a:r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modelos</a:t>
            </a:r>
            <a:r>
              <a:rPr lang="fr-FR" dirty="0"/>
              <a:t>, volte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nosso</a:t>
            </a:r>
            <a:r>
              <a:rPr lang="fr-FR" dirty="0"/>
              <a:t> site : </a:t>
            </a:r>
            <a:r>
              <a:rPr lang="fr-FR" dirty="0">
                <a:hlinkClick r:id="rId2"/>
              </a:rPr>
              <a:t>HTTPS://WWW.EXEMPLODECV.COM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Copyright EXEMPLODECV.COM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Os </a:t>
            </a:r>
            <a:r>
              <a:rPr lang="fr-FR" dirty="0" err="1"/>
              <a:t>conteúdos</a:t>
            </a:r>
            <a:r>
              <a:rPr lang="fr-FR" dirty="0"/>
              <a:t> </a:t>
            </a:r>
            <a:r>
              <a:rPr lang="fr-FR" dirty="0" err="1"/>
              <a:t>publicados</a:t>
            </a:r>
            <a:r>
              <a:rPr lang="fr-FR" dirty="0"/>
              <a:t> no </a:t>
            </a:r>
            <a:r>
              <a:rPr lang="fr-FR" dirty="0" err="1"/>
              <a:t>nosso</a:t>
            </a:r>
            <a:r>
              <a:rPr lang="fr-FR" dirty="0"/>
              <a:t> site (</a:t>
            </a:r>
            <a:r>
              <a:rPr lang="fr-FR" dirty="0" err="1"/>
              <a:t>modelos</a:t>
            </a:r>
            <a:r>
              <a:rPr lang="fr-FR" dirty="0"/>
              <a:t> de CV, </a:t>
            </a:r>
            <a:r>
              <a:rPr lang="fr-FR" dirty="0" err="1"/>
              <a:t>modelos</a:t>
            </a:r>
            <a:r>
              <a:rPr lang="fr-FR" dirty="0"/>
              <a:t> de cartas, </a:t>
            </a:r>
            <a:r>
              <a:rPr lang="fr-FR" dirty="0" err="1"/>
              <a:t>artigos</a:t>
            </a:r>
            <a:r>
              <a:rPr lang="fr-FR" dirty="0"/>
              <a:t>, etc.)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propriedade</a:t>
            </a:r>
            <a:r>
              <a:rPr lang="fr-FR" dirty="0"/>
              <a:t> da </a:t>
            </a:r>
            <a:r>
              <a:rPr lang="fr-FR" dirty="0" err="1"/>
              <a:t>EXEMPLODECV.com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     </a:t>
            </a:r>
            <a:r>
              <a:rPr lang="fr-FR" dirty="0" err="1"/>
              <a:t>Seu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</a:t>
            </a:r>
            <a:r>
              <a:rPr lang="fr-FR" dirty="0" err="1"/>
              <a:t>distribuir</a:t>
            </a:r>
            <a:r>
              <a:rPr lang="fr-FR" dirty="0"/>
              <a:t>, </a:t>
            </a:r>
            <a:r>
              <a:rPr lang="fr-FR" dirty="0" err="1"/>
              <a:t>publicar</a:t>
            </a:r>
            <a:r>
              <a:rPr lang="fr-FR" dirty="0"/>
              <a:t> ou </a:t>
            </a:r>
            <a:r>
              <a:rPr lang="fr-FR" dirty="0" err="1"/>
              <a:t>redistribuí</a:t>
            </a:r>
            <a:r>
              <a:rPr lang="fr-FR" dirty="0"/>
              <a:t>-los </a:t>
            </a:r>
            <a:r>
              <a:rPr lang="fr-FR" dirty="0" err="1"/>
              <a:t>sem</a:t>
            </a:r>
            <a:r>
              <a:rPr lang="fr-FR" dirty="0"/>
              <a:t> o </a:t>
            </a:r>
            <a:r>
              <a:rPr lang="fr-FR" dirty="0" err="1"/>
              <a:t>nosso</a:t>
            </a:r>
            <a:r>
              <a:rPr lang="fr-FR" dirty="0"/>
              <a:t> </a:t>
            </a:r>
            <a:r>
              <a:rPr lang="fr-FR" dirty="0" err="1"/>
              <a:t>consentimento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X</a:t>
            </a:r>
            <a:r>
              <a:rPr lang="fr-FR" dirty="0"/>
              <a:t>    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é</a:t>
            </a:r>
            <a:r>
              <a:rPr lang="fr-FR" dirty="0"/>
              <a:t> </a:t>
            </a:r>
            <a:r>
              <a:rPr lang="fr-FR" dirty="0" err="1"/>
              <a:t>proibido</a:t>
            </a:r>
            <a:r>
              <a:rPr lang="fr-FR" dirty="0"/>
              <a:t> dar </a:t>
            </a:r>
            <a:r>
              <a:rPr lang="fr-FR" dirty="0" err="1"/>
              <a:t>acesso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download</a:t>
            </a:r>
            <a:r>
              <a:rPr lang="fr-FR" dirty="0"/>
              <a:t> ou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de </a:t>
            </a:r>
            <a:r>
              <a:rPr lang="fr-FR" dirty="0" err="1"/>
              <a:t>edição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Conteúdo</a:t>
            </a:r>
            <a:r>
              <a:rPr lang="fr-FR" dirty="0"/>
              <a:t> </a:t>
            </a:r>
            <a:r>
              <a:rPr lang="fr-FR" dirty="0" err="1"/>
              <a:t>depositado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180 </a:t>
            </a:r>
            <a:r>
              <a:rPr lang="fr-FR" dirty="0" err="1"/>
              <a:t>países</a:t>
            </a:r>
            <a:r>
              <a:rPr lang="fr-FR" dirty="0"/>
              <a:t> </a:t>
            </a:r>
            <a:r>
              <a:rPr lang="fr-FR" dirty="0" err="1"/>
              <a:t>perante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oficial</a:t>
            </a:r>
            <a:r>
              <a:rPr lang="fr-FR" dirty="0"/>
              <a:t> de </a:t>
            </a:r>
            <a:r>
              <a:rPr lang="fr-FR" dirty="0" err="1"/>
              <a:t>justiça</a:t>
            </a:r>
            <a:r>
              <a:rPr lang="fr-FR" dirty="0"/>
              <a:t>. </a:t>
            </a:r>
            <a:r>
              <a:rPr lang="fr-FR" dirty="0" err="1"/>
              <a:t>Reprodução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proibida</a:t>
            </a:r>
            <a:r>
              <a:rPr lang="fr-FR" dirty="0"/>
              <a:t>, </a:t>
            </a:r>
            <a:r>
              <a:rPr lang="fr-FR" dirty="0" err="1"/>
              <a:t>mesmo</a:t>
            </a:r>
            <a:r>
              <a:rPr lang="fr-FR" dirty="0"/>
              <a:t> </a:t>
            </a:r>
            <a:r>
              <a:rPr lang="fr-FR" dirty="0" err="1"/>
              <a:t>parcial</a:t>
            </a:r>
            <a:r>
              <a:rPr lang="fr-FR" dirty="0"/>
              <a:t>. </a:t>
            </a:r>
            <a:r>
              <a:rPr lang="fr-FR" dirty="0" err="1"/>
              <a:t>Limitado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uso</a:t>
            </a:r>
            <a:r>
              <a:rPr lang="fr-FR" dirty="0"/>
              <a:t> </a:t>
            </a:r>
            <a:r>
              <a:rPr lang="fr-FR" dirty="0" err="1"/>
              <a:t>estritamente</a:t>
            </a:r>
            <a:r>
              <a:rPr lang="fr-FR" dirty="0"/>
              <a:t> </a:t>
            </a:r>
            <a:r>
              <a:rPr lang="fr-FR" dirty="0" err="1"/>
              <a:t>pessoal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modelos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disponíveis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nosso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são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fornecidos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"no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estado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que se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encontram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" e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sem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garantia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671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450</Words>
  <Application>Microsoft Macintosh PowerPoint</Application>
  <PresentationFormat>Personnalisé</PresentationFormat>
  <Paragraphs>70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 45</dc:title>
  <dc:subject/>
  <dc:creator>https://www.exemplodecv.com</dc:creator>
  <cp:keywords/>
  <dc:description/>
  <cp:lastModifiedBy>Axel Maille</cp:lastModifiedBy>
  <cp:revision>65</cp:revision>
  <dcterms:created xsi:type="dcterms:W3CDTF">2015-06-26T06:14:36Z</dcterms:created>
  <dcterms:modified xsi:type="dcterms:W3CDTF">2020-12-28T11:52:15Z</dcterms:modified>
  <cp:category/>
</cp:coreProperties>
</file>