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4F"/>
    <a:srgbClr val="C44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E7B10-F507-3743-92E3-824B603F719D}" v="41" dt="2020-08-02T23:26:47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04"/>
    <p:restoredTop sz="94631"/>
  </p:normalViewPr>
  <p:slideViewPr>
    <p:cSldViewPr snapToGrid="0" snapToObjects="1">
      <p:cViewPr varScale="1">
        <p:scale>
          <a:sx n="82" d="100"/>
          <a:sy n="82" d="100"/>
        </p:scale>
        <p:origin x="3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F8E7B10-F507-3743-92E3-824B603F719D}"/>
    <pc:docChg chg="custSel modSld">
      <pc:chgData name="Axel Maille" userId="065ad68c099279a8" providerId="LiveId" clId="{8F8E7B10-F507-3743-92E3-824B603F719D}" dt="2020-08-02T23:27:36.206" v="176" actId="1076"/>
      <pc:docMkLst>
        <pc:docMk/>
      </pc:docMkLst>
      <pc:sldChg chg="addSp delSp modSp mod">
        <pc:chgData name="Axel Maille" userId="065ad68c099279a8" providerId="LiveId" clId="{8F8E7B10-F507-3743-92E3-824B603F719D}" dt="2020-08-02T23:27:36.206" v="176" actId="1076"/>
        <pc:sldMkLst>
          <pc:docMk/>
          <pc:sldMk cId="1023784207" sldId="256"/>
        </pc:sldMkLst>
        <pc:spChg chg="mod">
          <ac:chgData name="Axel Maille" userId="065ad68c099279a8" providerId="LiveId" clId="{8F8E7B10-F507-3743-92E3-824B603F719D}" dt="2020-08-02T23:19:23.568" v="44" actId="20577"/>
          <ac:spMkLst>
            <pc:docMk/>
            <pc:sldMk cId="1023784207" sldId="256"/>
            <ac:spMk id="6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18:09.010" v="38" actId="2711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17:52.992" v="34" actId="1076"/>
          <ac:spMkLst>
            <pc:docMk/>
            <pc:sldMk cId="1023784207" sldId="256"/>
            <ac:spMk id="11" creationId="{00000000-0000-0000-0000-000000000000}"/>
          </ac:spMkLst>
        </pc:spChg>
        <pc:spChg chg="add del mod">
          <ac:chgData name="Axel Maille" userId="065ad68c099279a8" providerId="LiveId" clId="{8F8E7B10-F507-3743-92E3-824B603F719D}" dt="2020-08-02T23:26:47.032" v="162" actId="478"/>
          <ac:spMkLst>
            <pc:docMk/>
            <pc:sldMk cId="1023784207" sldId="256"/>
            <ac:spMk id="12" creationId="{F2EE68B9-8FDC-6146-B182-393D2DB49C20}"/>
          </ac:spMkLst>
        </pc:spChg>
        <pc:spChg chg="mod">
          <ac:chgData name="Axel Maille" userId="065ad68c099279a8" providerId="LiveId" clId="{8F8E7B10-F507-3743-92E3-824B603F719D}" dt="2020-08-02T23:17:47.785" v="32" actId="1076"/>
          <ac:spMkLst>
            <pc:docMk/>
            <pc:sldMk cId="1023784207" sldId="256"/>
            <ac:spMk id="13" creationId="{00000000-0000-0000-0000-000000000000}"/>
          </ac:spMkLst>
        </pc:spChg>
        <pc:spChg chg="add del mod">
          <ac:chgData name="Axel Maille" userId="065ad68c099279a8" providerId="LiveId" clId="{8F8E7B10-F507-3743-92E3-824B603F719D}" dt="2020-08-02T23:26:43.081" v="160" actId="478"/>
          <ac:spMkLst>
            <pc:docMk/>
            <pc:sldMk cId="1023784207" sldId="256"/>
            <ac:spMk id="14" creationId="{0348D369-9632-AF4A-A116-5BBF0A6CC941}"/>
          </ac:spMkLst>
        </pc:spChg>
        <pc:spChg chg="mod">
          <ac:chgData name="Axel Maille" userId="065ad68c099279a8" providerId="LiveId" clId="{8F8E7B10-F507-3743-92E3-824B603F719D}" dt="2020-08-02T23:21:24.363" v="92" actId="207"/>
          <ac:spMkLst>
            <pc:docMk/>
            <pc:sldMk cId="1023784207" sldId="256"/>
            <ac:spMk id="15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1:06.932" v="89" actId="20577"/>
          <ac:spMkLst>
            <pc:docMk/>
            <pc:sldMk cId="1023784207" sldId="256"/>
            <ac:spMk id="16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2:06.619" v="118"/>
          <ac:spMkLst>
            <pc:docMk/>
            <pc:sldMk cId="1023784207" sldId="256"/>
            <ac:spMk id="17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7:36.206" v="176" actId="1076"/>
          <ac:spMkLst>
            <pc:docMk/>
            <pc:sldMk cId="1023784207" sldId="256"/>
            <ac:spMk id="18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6:20.371" v="158" actId="108"/>
          <ac:spMkLst>
            <pc:docMk/>
            <pc:sldMk cId="1023784207" sldId="256"/>
            <ac:spMk id="19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2:30.692" v="120" actId="207"/>
          <ac:spMkLst>
            <pc:docMk/>
            <pc:sldMk cId="1023784207" sldId="256"/>
            <ac:spMk id="69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4:11.297" v="140" actId="108"/>
          <ac:spMkLst>
            <pc:docMk/>
            <pc:sldMk cId="1023784207" sldId="256"/>
            <ac:spMk id="104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16:38.473" v="3" actId="20577"/>
          <ac:spMkLst>
            <pc:docMk/>
            <pc:sldMk cId="1023784207" sldId="256"/>
            <ac:spMk id="120" creationId="{162DF986-782C-0D43-A20D-C8D26EE7F187}"/>
          </ac:spMkLst>
        </pc:spChg>
        <pc:spChg chg="mod">
          <ac:chgData name="Axel Maille" userId="065ad68c099279a8" providerId="LiveId" clId="{8F8E7B10-F507-3743-92E3-824B603F719D}" dt="2020-08-02T23:22:44.743" v="122" actId="207"/>
          <ac:spMkLst>
            <pc:docMk/>
            <pc:sldMk cId="1023784207" sldId="256"/>
            <ac:spMk id="135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4:53.665" v="146" actId="108"/>
          <ac:spMkLst>
            <pc:docMk/>
            <pc:sldMk cId="1023784207" sldId="256"/>
            <ac:spMk id="138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3:02.058" v="127" actId="1036"/>
          <ac:spMkLst>
            <pc:docMk/>
            <pc:sldMk cId="1023784207" sldId="256"/>
            <ac:spMk id="157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5:27.674" v="149" actId="108"/>
          <ac:spMkLst>
            <pc:docMk/>
            <pc:sldMk cId="1023784207" sldId="256"/>
            <ac:spMk id="160" creationId="{00000000-0000-0000-0000-000000000000}"/>
          </ac:spMkLst>
        </pc:spChg>
        <pc:spChg chg="mod">
          <ac:chgData name="Axel Maille" userId="065ad68c099279a8" providerId="LiveId" clId="{8F8E7B10-F507-3743-92E3-824B603F719D}" dt="2020-08-02T23:23:32.701" v="134" actId="1036"/>
          <ac:spMkLst>
            <pc:docMk/>
            <pc:sldMk cId="1023784207" sldId="256"/>
            <ac:spMk id="179" creationId="{00000000-0000-0000-0000-000000000000}"/>
          </ac:spMkLst>
        </pc:spChg>
        <pc:cxnChg chg="mod">
          <ac:chgData name="Axel Maille" userId="065ad68c099279a8" providerId="LiveId" clId="{8F8E7B10-F507-3743-92E3-824B603F719D}" dt="2020-08-02T23:23:06.413" v="128" actId="14100"/>
          <ac:cxnSpMkLst>
            <pc:docMk/>
            <pc:sldMk cId="1023784207" sldId="256"/>
            <ac:cxnSpMk id="158" creationId="{00000000-0000-0000-0000-000000000000}"/>
          </ac:cxnSpMkLst>
        </pc:cxnChg>
        <pc:cxnChg chg="mod">
          <ac:chgData name="Axel Maille" userId="065ad68c099279a8" providerId="LiveId" clId="{8F8E7B10-F507-3743-92E3-824B603F719D}" dt="2020-08-02T23:23:37.600" v="135" actId="14100"/>
          <ac:cxnSpMkLst>
            <pc:docMk/>
            <pc:sldMk cId="1023784207" sldId="256"/>
            <ac:cxnSpMk id="180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32C6-C897-5A4F-8B16-A3ABBCB79692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3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42739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35186" y="1549"/>
            <a:ext cx="2331459" cy="10691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extBox 22"/>
          <p:cNvSpPr txBox="1"/>
          <p:nvPr/>
        </p:nvSpPr>
        <p:spPr>
          <a:xfrm>
            <a:off x="110281" y="3312361"/>
            <a:ext cx="14815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rgbClr val="333F4F"/>
                </a:solidFill>
              </a:rPr>
              <a:t>Descrever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brevemente</a:t>
            </a:r>
            <a:r>
              <a:rPr lang="fr-FR" sz="1100" dirty="0">
                <a:solidFill>
                  <a:srgbClr val="333F4F"/>
                </a:solidFill>
              </a:rPr>
              <a:t> sua </a:t>
            </a:r>
            <a:r>
              <a:rPr lang="fr-FR" sz="1100" dirty="0" err="1">
                <a:solidFill>
                  <a:srgbClr val="333F4F"/>
                </a:solidFill>
              </a:rPr>
              <a:t>trajetória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profissional</a:t>
            </a:r>
            <a:r>
              <a:rPr lang="fr-FR" sz="1100" dirty="0">
                <a:solidFill>
                  <a:srgbClr val="333F4F"/>
                </a:solidFill>
              </a:rPr>
              <a:t>, suas </a:t>
            </a:r>
            <a:r>
              <a:rPr lang="fr-FR" sz="1100" dirty="0" err="1">
                <a:solidFill>
                  <a:srgbClr val="333F4F"/>
                </a:solidFill>
              </a:rPr>
              <a:t>habilidades</a:t>
            </a:r>
            <a:r>
              <a:rPr lang="fr-FR" sz="1100" dirty="0">
                <a:solidFill>
                  <a:srgbClr val="333F4F"/>
                </a:solidFill>
              </a:rPr>
              <a:t> e </a:t>
            </a:r>
            <a:r>
              <a:rPr lang="fr-FR" sz="1100" dirty="0" err="1">
                <a:solidFill>
                  <a:srgbClr val="333F4F"/>
                </a:solidFill>
              </a:rPr>
              <a:t>competências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chave</a:t>
            </a:r>
            <a:r>
              <a:rPr lang="fr-FR" sz="1100" dirty="0">
                <a:solidFill>
                  <a:srgbClr val="333F4F"/>
                </a:solidFill>
              </a:rPr>
              <a:t> para o cargo </a:t>
            </a:r>
            <a:r>
              <a:rPr lang="fr-FR" sz="1100" dirty="0" err="1">
                <a:solidFill>
                  <a:srgbClr val="333F4F"/>
                </a:solidFill>
              </a:rPr>
              <a:t>pretendido</a:t>
            </a:r>
            <a:r>
              <a:rPr lang="fr-FR" sz="1100" dirty="0">
                <a:solidFill>
                  <a:srgbClr val="333F4F"/>
                </a:solidFill>
              </a:rPr>
              <a:t> e </a:t>
            </a:r>
            <a:r>
              <a:rPr lang="fr-FR" sz="1100" dirty="0" err="1">
                <a:solidFill>
                  <a:srgbClr val="333F4F"/>
                </a:solidFill>
              </a:rPr>
              <a:t>seus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objetivos</a:t>
            </a:r>
            <a:r>
              <a:rPr lang="fr-FR" sz="1100" dirty="0">
                <a:solidFill>
                  <a:srgbClr val="333F4F"/>
                </a:solidFill>
              </a:rPr>
              <a:t> de </a:t>
            </a:r>
            <a:r>
              <a:rPr lang="fr-FR" sz="1100" dirty="0" err="1">
                <a:solidFill>
                  <a:srgbClr val="333F4F"/>
                </a:solidFill>
              </a:rPr>
              <a:t>carreira</a:t>
            </a:r>
            <a:r>
              <a:rPr lang="fr-FR" sz="1100" dirty="0">
                <a:solidFill>
                  <a:srgbClr val="333F4F"/>
                </a:solidFill>
              </a:rPr>
              <a:t>. </a:t>
            </a:r>
          </a:p>
          <a:p>
            <a:pPr defTabSz="685800">
              <a:defRPr/>
            </a:pPr>
            <a:endParaRPr lang="fr-FR" sz="1100" dirty="0">
              <a:solidFill>
                <a:srgbClr val="333F4F"/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rgbClr val="333F4F"/>
                </a:solidFill>
              </a:rPr>
              <a:t>Esta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é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uma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introdução</a:t>
            </a:r>
            <a:r>
              <a:rPr lang="fr-FR" sz="1100" dirty="0">
                <a:solidFill>
                  <a:srgbClr val="333F4F"/>
                </a:solidFill>
              </a:rPr>
              <a:t> à sua carta de </a:t>
            </a:r>
            <a:r>
              <a:rPr lang="fr-FR" sz="1100" dirty="0" err="1">
                <a:solidFill>
                  <a:srgbClr val="333F4F"/>
                </a:solidFill>
              </a:rPr>
              <a:t>apresentação</a:t>
            </a:r>
            <a:r>
              <a:rPr lang="fr-FR" sz="1100" dirty="0">
                <a:solidFill>
                  <a:srgbClr val="333F4F"/>
                </a:solidFill>
              </a:rPr>
              <a:t>. </a:t>
            </a:r>
            <a:r>
              <a:rPr lang="fr-FR" sz="1100" dirty="0" err="1">
                <a:solidFill>
                  <a:srgbClr val="333F4F"/>
                </a:solidFill>
              </a:rPr>
              <a:t>Descrever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brevemente</a:t>
            </a:r>
            <a:r>
              <a:rPr lang="fr-FR" sz="1100" dirty="0">
                <a:solidFill>
                  <a:srgbClr val="333F4F"/>
                </a:solidFill>
              </a:rPr>
              <a:t> sua </a:t>
            </a:r>
            <a:r>
              <a:rPr lang="fr-FR" sz="1100" dirty="0" err="1">
                <a:solidFill>
                  <a:srgbClr val="333F4F"/>
                </a:solidFill>
              </a:rPr>
              <a:t>trajetória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profissional</a:t>
            </a:r>
            <a:r>
              <a:rPr lang="fr-FR" sz="1100" dirty="0">
                <a:solidFill>
                  <a:srgbClr val="333F4F"/>
                </a:solidFill>
              </a:rPr>
              <a:t>, suas </a:t>
            </a:r>
            <a:r>
              <a:rPr lang="fr-FR" sz="1100" dirty="0" err="1">
                <a:solidFill>
                  <a:srgbClr val="333F4F"/>
                </a:solidFill>
              </a:rPr>
              <a:t>habilidades</a:t>
            </a:r>
            <a:r>
              <a:rPr lang="fr-FR" sz="1100" dirty="0">
                <a:solidFill>
                  <a:srgbClr val="333F4F"/>
                </a:solidFill>
              </a:rPr>
              <a:t> e </a:t>
            </a:r>
            <a:r>
              <a:rPr lang="fr-FR" sz="1100" dirty="0" err="1">
                <a:solidFill>
                  <a:srgbClr val="333F4F"/>
                </a:solidFill>
              </a:rPr>
              <a:t>competências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chave</a:t>
            </a:r>
            <a:r>
              <a:rPr lang="fr-FR" sz="1100" dirty="0">
                <a:solidFill>
                  <a:srgbClr val="333F4F"/>
                </a:solidFill>
              </a:rPr>
              <a:t> para o cargo </a:t>
            </a:r>
            <a:r>
              <a:rPr lang="fr-FR" sz="1100" dirty="0" err="1">
                <a:solidFill>
                  <a:srgbClr val="333F4F"/>
                </a:solidFill>
              </a:rPr>
              <a:t>pretendido</a:t>
            </a:r>
            <a:r>
              <a:rPr lang="fr-FR" sz="1100" dirty="0">
                <a:solidFill>
                  <a:srgbClr val="333F4F"/>
                </a:solidFill>
              </a:rPr>
              <a:t> e </a:t>
            </a:r>
            <a:r>
              <a:rPr lang="fr-FR" sz="1100" dirty="0" err="1">
                <a:solidFill>
                  <a:srgbClr val="333F4F"/>
                </a:solidFill>
              </a:rPr>
              <a:t>seus</a:t>
            </a:r>
            <a:r>
              <a:rPr lang="fr-FR" sz="1100" dirty="0">
                <a:solidFill>
                  <a:srgbClr val="333F4F"/>
                </a:solidFill>
              </a:rPr>
              <a:t> </a:t>
            </a:r>
            <a:r>
              <a:rPr lang="fr-FR" sz="1100" dirty="0" err="1">
                <a:solidFill>
                  <a:srgbClr val="333F4F"/>
                </a:solidFill>
              </a:rPr>
              <a:t>objetivos</a:t>
            </a:r>
            <a:r>
              <a:rPr lang="fr-FR" sz="1100" dirty="0">
                <a:solidFill>
                  <a:srgbClr val="333F4F"/>
                </a:solidFill>
              </a:rPr>
              <a:t> de </a:t>
            </a:r>
            <a:r>
              <a:rPr lang="fr-FR" sz="1100" dirty="0" err="1">
                <a:solidFill>
                  <a:srgbClr val="333F4F"/>
                </a:solidFill>
              </a:rPr>
              <a:t>carreira</a:t>
            </a:r>
            <a:r>
              <a:rPr lang="fr-FR" sz="1100" dirty="0">
                <a:solidFill>
                  <a:srgbClr val="333F4F"/>
                </a:solidFill>
              </a:rPr>
              <a:t>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2084" y="1669068"/>
            <a:ext cx="1424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333F4F"/>
                </a:solidFill>
              </a:rPr>
              <a:t>Vincent</a:t>
            </a:r>
          </a:p>
          <a:p>
            <a:pPr algn="ctr"/>
            <a:r>
              <a:rPr lang="fr-FR" sz="1600" b="1" dirty="0">
                <a:solidFill>
                  <a:srgbClr val="333F4F"/>
                </a:solidFill>
              </a:rPr>
              <a:t>LANGLOIS</a:t>
            </a:r>
          </a:p>
        </p:txBody>
      </p:sp>
      <p:sp>
        <p:nvSpPr>
          <p:cNvPr id="9" name="Rectangle 8"/>
          <p:cNvSpPr/>
          <p:nvPr/>
        </p:nvSpPr>
        <p:spPr>
          <a:xfrm>
            <a:off x="191158" y="2976653"/>
            <a:ext cx="12584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/>
              <a:t>Sobre Min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31570" y="761121"/>
            <a:ext cx="1402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err="1">
                <a:solidFill>
                  <a:schemeClr val="bg1"/>
                </a:solidFill>
                <a:cs typeface="Times New Roman" charset="0"/>
              </a:rPr>
              <a:t>Habilidades</a:t>
            </a:r>
            <a:endParaRPr lang="en-GB" sz="2000" dirty="0">
              <a:solidFill>
                <a:schemeClr val="bg1"/>
              </a:solidFill>
              <a:cs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6468" y="152175"/>
            <a:ext cx="2650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err="1">
                <a:cs typeface="Times New Roman" charset="0"/>
              </a:rPr>
              <a:t>Experiência</a:t>
            </a:r>
            <a:r>
              <a:rPr lang="fr-FR" sz="2000" dirty="0">
                <a:ea typeface="Times New Roman" charset="0"/>
                <a:cs typeface="Times New Roman" charset="0"/>
              </a:rPr>
              <a:t> </a:t>
            </a:r>
            <a:r>
              <a:rPr lang="fr-FR" sz="2000" dirty="0" err="1">
                <a:cs typeface="Calibri"/>
              </a:rPr>
              <a:t>profissional</a:t>
            </a:r>
            <a:endParaRPr lang="fr-FR" sz="2000" dirty="0"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56468" y="8005195"/>
            <a:ext cx="2082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err="1">
                <a:solidFill>
                  <a:srgbClr val="333F4F"/>
                </a:solidFill>
                <a:cs typeface="Times New Roman" charset="0"/>
              </a:rPr>
              <a:t>Formação</a:t>
            </a:r>
            <a:r>
              <a:rPr lang="fr-FR" sz="2000" dirty="0">
                <a:solidFill>
                  <a:srgbClr val="333F4F"/>
                </a:solidFill>
                <a:ea typeface="Times New Roman" charset="0"/>
                <a:cs typeface="Times New Roman" charset="0"/>
              </a:rPr>
              <a:t> / </a:t>
            </a:r>
            <a:r>
              <a:rPr lang="pt-PT" sz="2000" dirty="0">
                <a:solidFill>
                  <a:srgbClr val="333F4F"/>
                </a:solidFill>
              </a:rPr>
              <a:t>Escola</a:t>
            </a:r>
            <a:endParaRPr lang="fr-FR" sz="2000" dirty="0">
              <a:solidFill>
                <a:srgbClr val="333F4F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6" name="TextBox 185"/>
          <p:cNvSpPr txBox="1"/>
          <p:nvPr/>
        </p:nvSpPr>
        <p:spPr>
          <a:xfrm>
            <a:off x="1932599" y="728288"/>
            <a:ext cx="3122634" cy="6901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Porto, Portugal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</a:t>
            </a:r>
          </a:p>
          <a:p>
            <a:pPr algn="r">
              <a:spcBef>
                <a:spcPts val="300"/>
              </a:spcBef>
            </a:pPr>
            <a:b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</a:b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Porto, Portugal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</a:t>
            </a:r>
          </a:p>
          <a:p>
            <a:pPr algn="r" defTabSz="685800">
              <a:defRPr/>
            </a:pP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</a:b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Porto, Portugal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</a:t>
            </a:r>
          </a:p>
          <a:p>
            <a:pPr algn="r" defTabSz="685800">
              <a:defRPr/>
            </a:pPr>
            <a:b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ea typeface="Times New Roman" charset="0"/>
                <a:cs typeface="Times New Roman" charset="0"/>
              </a:rPr>
            </a:b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Porto, Portugal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fr-FR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Cargo </a:t>
            </a:r>
            <a:r>
              <a:rPr lang="fr-FR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atividades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exercidas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no cargo,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listando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atribuições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preferência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quantificando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-os</a:t>
            </a: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ea typeface="Times New Roman" charset="0"/>
              <a:cs typeface="Times New Roman" charset="0"/>
            </a:endParaRP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17" name="TextBox 1479"/>
          <p:cNvSpPr txBox="1"/>
          <p:nvPr/>
        </p:nvSpPr>
        <p:spPr>
          <a:xfrm>
            <a:off x="1908825" y="8454192"/>
            <a:ext cx="30341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</a:rPr>
              <a:t>Curso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Universidde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</a:rPr>
              <a:t>Curso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Universidde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n-US" sz="1100" b="1" dirty="0" err="1">
                <a:solidFill>
                  <a:schemeClr val="bg1">
                    <a:lumMod val="65000"/>
                  </a:schemeClr>
                </a:solidFill>
              </a:rPr>
              <a:t>Curso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Universidde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 defTabSz="685800">
              <a:defRPr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Descrever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curso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instituição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obtido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etc.</a:t>
            </a:r>
          </a:p>
          <a:p>
            <a:pPr algn="r" defTabSz="685800">
              <a:defRPr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9356" y="7358663"/>
            <a:ext cx="1223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err="1"/>
              <a:t>Contactos</a:t>
            </a:r>
            <a:endParaRPr lang="fr-FR" sz="2000" dirty="0"/>
          </a:p>
        </p:txBody>
      </p:sp>
      <p:sp>
        <p:nvSpPr>
          <p:cNvPr id="19" name="object 4"/>
          <p:cNvSpPr txBox="1"/>
          <p:nvPr/>
        </p:nvSpPr>
        <p:spPr>
          <a:xfrm>
            <a:off x="132084" y="7893127"/>
            <a:ext cx="1481563" cy="21641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fr-FR" sz="1100" dirty="0">
                <a:solidFill>
                  <a:srgbClr val="333F4F"/>
                </a:solidFill>
              </a:rPr>
              <a:t>End : </a:t>
            </a:r>
          </a:p>
          <a:p>
            <a:pPr algn="ctr"/>
            <a:r>
              <a:rPr lang="fr-FR" sz="1100" dirty="0">
                <a:solidFill>
                  <a:srgbClr val="333F4F"/>
                </a:solidFill>
              </a:rPr>
              <a:t>Rua/</a:t>
            </a:r>
            <a:r>
              <a:rPr lang="fr-FR" sz="1100" dirty="0" err="1">
                <a:solidFill>
                  <a:srgbClr val="333F4F"/>
                </a:solidFill>
              </a:rPr>
              <a:t>Avenida</a:t>
            </a:r>
            <a:r>
              <a:rPr lang="fr-FR" sz="1100" dirty="0">
                <a:solidFill>
                  <a:srgbClr val="333F4F"/>
                </a:solidFill>
              </a:rPr>
              <a:t> ... </a:t>
            </a:r>
            <a:br>
              <a:rPr lang="fr-FR" sz="1100" dirty="0">
                <a:solidFill>
                  <a:srgbClr val="333F4F"/>
                </a:solidFill>
              </a:rPr>
            </a:br>
            <a:r>
              <a:rPr lang="fr-FR" sz="1100" dirty="0">
                <a:solidFill>
                  <a:srgbClr val="333F4F"/>
                </a:solidFill>
              </a:rPr>
              <a:t>São Paulo - SP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Tél. :</a:t>
            </a:r>
            <a:endParaRPr lang="fr-FR" sz="1100" dirty="0">
              <a:solidFill>
                <a:srgbClr val="333F4F"/>
              </a:solidFill>
            </a:endParaRPr>
          </a:p>
          <a:p>
            <a:pPr algn="ctr"/>
            <a:r>
              <a:rPr lang="fr-FR" sz="1100" dirty="0">
                <a:solidFill>
                  <a:srgbClr val="333F4F"/>
                </a:solidFill>
              </a:rPr>
              <a:t>(01) 0203-0405 </a:t>
            </a:r>
          </a:p>
          <a:p>
            <a:pPr algn="ctr"/>
            <a:r>
              <a:rPr lang="fr-FR" sz="1100" dirty="0">
                <a:solidFill>
                  <a:srgbClr val="333F4F"/>
                </a:solidFill>
              </a:rPr>
              <a:t>(01) 0203-0405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Twitter.com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Facebook.com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Mail :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mail@mail.com</a:t>
            </a:r>
            <a:endParaRPr sz="1100" dirty="0">
              <a:solidFill>
                <a:srgbClr val="333F4F"/>
              </a:solidFill>
              <a:cs typeface="Proxima Nova Rg"/>
            </a:endParaRPr>
          </a:p>
        </p:txBody>
      </p:sp>
      <p:sp>
        <p:nvSpPr>
          <p:cNvPr id="23" name="TextBox 45"/>
          <p:cNvSpPr txBox="1"/>
          <p:nvPr/>
        </p:nvSpPr>
        <p:spPr>
          <a:xfrm>
            <a:off x="5232359" y="2080870"/>
            <a:ext cx="97315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Photoshop CS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PHP MySQL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Adwords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Ruby On Rail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Analytics Omniture</a:t>
            </a:r>
          </a:p>
          <a:p>
            <a:pPr algn="r"/>
            <a:endParaRPr lang="uk-UA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2267" y="1656172"/>
            <a:ext cx="1021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>
                <a:solidFill>
                  <a:schemeClr val="bg1"/>
                </a:solidFill>
              </a:rPr>
              <a:t>Informática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6391118" y="1850951"/>
            <a:ext cx="9907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45"/>
          <p:cNvSpPr txBox="1"/>
          <p:nvPr/>
        </p:nvSpPr>
        <p:spPr>
          <a:xfrm>
            <a:off x="5242253" y="4645741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err="1">
                <a:solidFill>
                  <a:schemeClr val="bg1"/>
                </a:solidFill>
                <a:latin typeface="+mj-lt"/>
              </a:rPr>
              <a:t>Inglês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Alemão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Espanhol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252161" y="4221043"/>
            <a:ext cx="7328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>
                <a:solidFill>
                  <a:schemeClr val="bg1"/>
                </a:solidFill>
                <a:cs typeface="Times New Roman" charset="0"/>
              </a:rPr>
              <a:t>Línguas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36" name="Connecteur droit 135"/>
          <p:cNvCxnSpPr/>
          <p:nvPr/>
        </p:nvCxnSpPr>
        <p:spPr>
          <a:xfrm>
            <a:off x="6025130" y="4415822"/>
            <a:ext cx="1366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45"/>
          <p:cNvSpPr txBox="1"/>
          <p:nvPr/>
        </p:nvSpPr>
        <p:spPr>
          <a:xfrm>
            <a:off x="5259624" y="6315860"/>
            <a:ext cx="97315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Curioso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Inventivo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Direção do contato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269532" y="5921642"/>
            <a:ext cx="12183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>
                <a:solidFill>
                  <a:schemeClr val="bg1"/>
                </a:solidFill>
                <a:cs typeface="Times New Roman" charset="0"/>
              </a:rPr>
              <a:t>Personalidade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58" name="Connecteur droit 157"/>
          <p:cNvCxnSpPr>
            <a:cxnSpLocks/>
          </p:cNvCxnSpPr>
          <p:nvPr/>
        </p:nvCxnSpPr>
        <p:spPr>
          <a:xfrm>
            <a:off x="6487879" y="6085941"/>
            <a:ext cx="92122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45"/>
          <p:cNvSpPr txBox="1"/>
          <p:nvPr/>
        </p:nvSpPr>
        <p:spPr>
          <a:xfrm>
            <a:off x="5249716" y="8335286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Cinema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Futebol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pt-PT" sz="1100" dirty="0">
                <a:solidFill>
                  <a:schemeClr val="bg1"/>
                </a:solidFill>
                <a:latin typeface="+mj-lt"/>
              </a:rPr>
              <a:t>Lendo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360520" y="7942403"/>
            <a:ext cx="10668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dirty="0">
                <a:solidFill>
                  <a:schemeClr val="bg1"/>
                </a:solidFill>
              </a:rPr>
              <a:t>Passatempo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80" name="Connecteur droit 179"/>
          <p:cNvCxnSpPr>
            <a:cxnSpLocks/>
          </p:cNvCxnSpPr>
          <p:nvPr/>
        </p:nvCxnSpPr>
        <p:spPr>
          <a:xfrm>
            <a:off x="6427415" y="8105367"/>
            <a:ext cx="97177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6">
            <a:extLst>
              <a:ext uri="{FF2B5EF4-FFF2-40B4-BE49-F238E27FC236}">
                <a16:creationId xmlns:a16="http://schemas.microsoft.com/office/drawing/2014/main" id="{162DF986-782C-0D43-A20D-C8D26EE7F187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A77344-17F4-0C4E-91B6-15790F6B311F}"/>
              </a:ext>
            </a:extLst>
          </p:cNvPr>
          <p:cNvSpPr/>
          <p:nvPr/>
        </p:nvSpPr>
        <p:spPr>
          <a:xfrm>
            <a:off x="643405" y="2605140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AB4081A-BDA1-9447-A9AF-4F376E00A52C}"/>
              </a:ext>
            </a:extLst>
          </p:cNvPr>
          <p:cNvSpPr/>
          <p:nvPr/>
        </p:nvSpPr>
        <p:spPr>
          <a:xfrm>
            <a:off x="652496" y="6994609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71460C5-1B76-8B40-B4CC-71665203877A}"/>
              </a:ext>
            </a:extLst>
          </p:cNvPr>
          <p:cNvSpPr/>
          <p:nvPr/>
        </p:nvSpPr>
        <p:spPr>
          <a:xfrm>
            <a:off x="1986860" y="18718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830BC93-5650-1F4D-984D-11A51487A36D}"/>
              </a:ext>
            </a:extLst>
          </p:cNvPr>
          <p:cNvSpPr/>
          <p:nvPr/>
        </p:nvSpPr>
        <p:spPr>
          <a:xfrm>
            <a:off x="1990559" y="800519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95D6256-F60C-774A-BBC9-F18762337736}"/>
              </a:ext>
            </a:extLst>
          </p:cNvPr>
          <p:cNvSpPr/>
          <p:nvPr/>
        </p:nvSpPr>
        <p:spPr>
          <a:xfrm>
            <a:off x="6232783" y="324614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BDD74-BA66-D049-A326-D5D1E7CB2568}"/>
              </a:ext>
            </a:extLst>
          </p:cNvPr>
          <p:cNvSpPr/>
          <p:nvPr/>
        </p:nvSpPr>
        <p:spPr>
          <a:xfrm>
            <a:off x="6232783" y="215831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0B07488-9686-A14E-B79F-F0514DB0F95C}"/>
              </a:ext>
            </a:extLst>
          </p:cNvPr>
          <p:cNvSpPr/>
          <p:nvPr/>
        </p:nvSpPr>
        <p:spPr>
          <a:xfrm>
            <a:off x="6222875" y="2495230"/>
            <a:ext cx="954821" cy="14557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D725001-8903-264A-B613-04A16108F83E}"/>
              </a:ext>
            </a:extLst>
          </p:cNvPr>
          <p:cNvSpPr/>
          <p:nvPr/>
        </p:nvSpPr>
        <p:spPr>
          <a:xfrm>
            <a:off x="6220315" y="2834706"/>
            <a:ext cx="1046760" cy="141947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5CF6D93-7CA9-1144-8100-6835A071637C}"/>
              </a:ext>
            </a:extLst>
          </p:cNvPr>
          <p:cNvSpPr/>
          <p:nvPr/>
        </p:nvSpPr>
        <p:spPr>
          <a:xfrm>
            <a:off x="6223502" y="3158316"/>
            <a:ext cx="692937" cy="141282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68D4C6D-F5F5-334E-B130-CC1B1B062741}"/>
              </a:ext>
            </a:extLst>
          </p:cNvPr>
          <p:cNvSpPr/>
          <p:nvPr/>
        </p:nvSpPr>
        <p:spPr>
          <a:xfrm>
            <a:off x="6215412" y="3505103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4493AD-0333-A748-A014-2C00A17BE147}"/>
              </a:ext>
            </a:extLst>
          </p:cNvPr>
          <p:cNvSpPr/>
          <p:nvPr/>
        </p:nvSpPr>
        <p:spPr>
          <a:xfrm>
            <a:off x="6220314" y="472456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7DFEC74-06E7-1A4F-BB6C-E2565A7E9039}"/>
              </a:ext>
            </a:extLst>
          </p:cNvPr>
          <p:cNvSpPr/>
          <p:nvPr/>
        </p:nvSpPr>
        <p:spPr>
          <a:xfrm>
            <a:off x="6223502" y="504817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85C86AF-74A8-2144-BEEC-D9AABA6F380C}"/>
              </a:ext>
            </a:extLst>
          </p:cNvPr>
          <p:cNvSpPr/>
          <p:nvPr/>
        </p:nvSpPr>
        <p:spPr>
          <a:xfrm>
            <a:off x="6215412" y="5394962"/>
            <a:ext cx="701027" cy="142919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CF4E9B5-E700-6245-8CE8-F8983B3AB570}"/>
              </a:ext>
            </a:extLst>
          </p:cNvPr>
          <p:cNvSpPr/>
          <p:nvPr/>
        </p:nvSpPr>
        <p:spPr>
          <a:xfrm>
            <a:off x="6214066" y="640444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1EF8B1-0FD7-404E-91C6-E10043420E23}"/>
              </a:ext>
            </a:extLst>
          </p:cNvPr>
          <p:cNvSpPr/>
          <p:nvPr/>
        </p:nvSpPr>
        <p:spPr>
          <a:xfrm>
            <a:off x="6217255" y="6728054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E0C2D1C-E9B4-0A43-84FE-E5B33ECC3214}"/>
              </a:ext>
            </a:extLst>
          </p:cNvPr>
          <p:cNvSpPr/>
          <p:nvPr/>
        </p:nvSpPr>
        <p:spPr>
          <a:xfrm>
            <a:off x="6209164" y="7074841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93A4105-4AE3-1745-A8F9-E887A959ACBC}"/>
              </a:ext>
            </a:extLst>
          </p:cNvPr>
          <p:cNvSpPr/>
          <p:nvPr/>
        </p:nvSpPr>
        <p:spPr>
          <a:xfrm>
            <a:off x="6204092" y="8747479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89BA1CC-2D44-1949-960D-F8E4C9ED7AC4}"/>
              </a:ext>
            </a:extLst>
          </p:cNvPr>
          <p:cNvSpPr/>
          <p:nvPr/>
        </p:nvSpPr>
        <p:spPr>
          <a:xfrm>
            <a:off x="6196002" y="9094266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4EF9EB8-CFA6-F445-86C2-3F33C66D19C6}"/>
              </a:ext>
            </a:extLst>
          </p:cNvPr>
          <p:cNvSpPr/>
          <p:nvPr/>
        </p:nvSpPr>
        <p:spPr>
          <a:xfrm>
            <a:off x="6214066" y="8393641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78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84" y="683168"/>
            <a:ext cx="6803708" cy="88646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36956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540</Words>
  <Application>Microsoft Macintosh PowerPoint</Application>
  <PresentationFormat>Personnalisé</PresentationFormat>
  <Paragraphs>102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47</dc:title>
  <dc:subject/>
  <dc:creator>https://www.exemplodecv.com</dc:creator>
  <cp:keywords/>
  <dc:description/>
  <cp:lastModifiedBy>Axel Maille</cp:lastModifiedBy>
  <cp:revision>36</cp:revision>
  <dcterms:created xsi:type="dcterms:W3CDTF">2017-11-15T13:47:04Z</dcterms:created>
  <dcterms:modified xsi:type="dcterms:W3CDTF">2020-12-28T11:52:45Z</dcterms:modified>
  <cp:category/>
</cp:coreProperties>
</file>