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CE38E2-E63A-3442-953A-A2E5FA1AA1C9}" v="36" dt="2020-08-02T23:34:52.7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9"/>
    <p:restoredTop sz="96327"/>
  </p:normalViewPr>
  <p:slideViewPr>
    <p:cSldViewPr snapToGrid="0" snapToObjects="1">
      <p:cViewPr varScale="1">
        <p:scale>
          <a:sx n="85" d="100"/>
          <a:sy n="85" d="100"/>
        </p:scale>
        <p:origin x="38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F3CE38E2-E63A-3442-953A-A2E5FA1AA1C9}"/>
    <pc:docChg chg="custSel modSld">
      <pc:chgData name="Axel Maille" userId="065ad68c099279a8" providerId="LiveId" clId="{F3CE38E2-E63A-3442-953A-A2E5FA1AA1C9}" dt="2020-08-02T23:35:02.446" v="176" actId="207"/>
      <pc:docMkLst>
        <pc:docMk/>
      </pc:docMkLst>
      <pc:sldChg chg="modSp mod">
        <pc:chgData name="Axel Maille" userId="065ad68c099279a8" providerId="LiveId" clId="{F3CE38E2-E63A-3442-953A-A2E5FA1AA1C9}" dt="2020-08-02T23:35:02.446" v="176" actId="207"/>
        <pc:sldMkLst>
          <pc:docMk/>
          <pc:sldMk cId="568404331" sldId="256"/>
        </pc:sldMkLst>
        <pc:spChg chg="mod">
          <ac:chgData name="Axel Maille" userId="065ad68c099279a8" providerId="LiveId" clId="{F3CE38E2-E63A-3442-953A-A2E5FA1AA1C9}" dt="2020-08-02T23:30:28.322" v="74" actId="207"/>
          <ac:spMkLst>
            <pc:docMk/>
            <pc:sldMk cId="568404331" sldId="256"/>
            <ac:spMk id="13" creationId="{00000000-0000-0000-0000-000000000000}"/>
          </ac:spMkLst>
        </pc:spChg>
        <pc:spChg chg="mod">
          <ac:chgData name="Axel Maille" userId="065ad68c099279a8" providerId="LiveId" clId="{F3CE38E2-E63A-3442-953A-A2E5FA1AA1C9}" dt="2020-08-02T23:30:35.353" v="76" actId="207"/>
          <ac:spMkLst>
            <pc:docMk/>
            <pc:sldMk cId="568404331" sldId="256"/>
            <ac:spMk id="14" creationId="{00000000-0000-0000-0000-000000000000}"/>
          </ac:spMkLst>
        </pc:spChg>
        <pc:spChg chg="mod">
          <ac:chgData name="Axel Maille" userId="065ad68c099279a8" providerId="LiveId" clId="{F3CE38E2-E63A-3442-953A-A2E5FA1AA1C9}" dt="2020-08-02T23:30:42.175" v="78" actId="207"/>
          <ac:spMkLst>
            <pc:docMk/>
            <pc:sldMk cId="568404331" sldId="256"/>
            <ac:spMk id="15" creationId="{00000000-0000-0000-0000-000000000000}"/>
          </ac:spMkLst>
        </pc:spChg>
        <pc:spChg chg="mod">
          <ac:chgData name="Axel Maille" userId="065ad68c099279a8" providerId="LiveId" clId="{F3CE38E2-E63A-3442-953A-A2E5FA1AA1C9}" dt="2020-07-21T09:01:42.003" v="17" actId="20577"/>
          <ac:spMkLst>
            <pc:docMk/>
            <pc:sldMk cId="568404331" sldId="256"/>
            <ac:spMk id="38" creationId="{4F5A9F67-A630-CF43-AC40-7584A16B8198}"/>
          </ac:spMkLst>
        </pc:spChg>
        <pc:spChg chg="mod">
          <ac:chgData name="Axel Maille" userId="065ad68c099279a8" providerId="LiveId" clId="{F3CE38E2-E63A-3442-953A-A2E5FA1AA1C9}" dt="2020-07-21T09:01:36.940" v="13" actId="1076"/>
          <ac:spMkLst>
            <pc:docMk/>
            <pc:sldMk cId="568404331" sldId="256"/>
            <ac:spMk id="96" creationId="{00000000-0000-0000-0000-000000000000}"/>
          </ac:spMkLst>
        </pc:spChg>
        <pc:spChg chg="mod">
          <ac:chgData name="Axel Maille" userId="065ad68c099279a8" providerId="LiveId" clId="{F3CE38E2-E63A-3442-953A-A2E5FA1AA1C9}" dt="2020-08-02T23:33:03.084" v="144" actId="14100"/>
          <ac:spMkLst>
            <pc:docMk/>
            <pc:sldMk cId="568404331" sldId="256"/>
            <ac:spMk id="97" creationId="{00000000-0000-0000-0000-000000000000}"/>
          </ac:spMkLst>
        </pc:spChg>
        <pc:graphicFrameChg chg="mod modGraphic">
          <ac:chgData name="Axel Maille" userId="065ad68c099279a8" providerId="LiveId" clId="{F3CE38E2-E63A-3442-953A-A2E5FA1AA1C9}" dt="2020-08-02T23:35:02.446" v="176" actId="207"/>
          <ac:graphicFrameMkLst>
            <pc:docMk/>
            <pc:sldMk cId="568404331" sldId="256"/>
            <ac:graphicFrameMk id="4" creationId="{00000000-0000-0000-0000-000000000000}"/>
          </ac:graphicFrameMkLst>
        </pc:graphicFrameChg>
        <pc:graphicFrameChg chg="mod modGraphic">
          <ac:chgData name="Axel Maille" userId="065ad68c099279a8" providerId="LiveId" clId="{F3CE38E2-E63A-3442-953A-A2E5FA1AA1C9}" dt="2020-08-02T23:29:03.444" v="54" actId="20577"/>
          <ac:graphicFrameMkLst>
            <pc:docMk/>
            <pc:sldMk cId="568404331" sldId="256"/>
            <ac:graphicFrameMk id="5" creationId="{00000000-0000-0000-0000-000000000000}"/>
          </ac:graphicFrameMkLst>
        </pc:graphicFrameChg>
        <pc:graphicFrameChg chg="mod modGraphic">
          <ac:chgData name="Axel Maille" userId="065ad68c099279a8" providerId="LiveId" clId="{F3CE38E2-E63A-3442-953A-A2E5FA1AA1C9}" dt="2020-08-02T23:31:25.228" v="88" actId="207"/>
          <ac:graphicFrameMkLst>
            <pc:docMk/>
            <pc:sldMk cId="568404331" sldId="256"/>
            <ac:graphicFrameMk id="6" creationId="{00000000-0000-0000-0000-000000000000}"/>
          </ac:graphicFrameMkLst>
        </pc:graphicFrameChg>
        <pc:graphicFrameChg chg="modGraphic">
          <ac:chgData name="Axel Maille" userId="065ad68c099279a8" providerId="LiveId" clId="{F3CE38E2-E63A-3442-953A-A2E5FA1AA1C9}" dt="2020-08-02T23:28:16.424" v="39" actId="20577"/>
          <ac:graphicFrameMkLst>
            <pc:docMk/>
            <pc:sldMk cId="568404331" sldId="256"/>
            <ac:graphicFrameMk id="16" creationId="{00000000-0000-0000-0000-000000000000}"/>
          </ac:graphicFrameMkLst>
        </pc:graphicFrameChg>
        <pc:graphicFrameChg chg="mod modGraphic">
          <ac:chgData name="Axel Maille" userId="065ad68c099279a8" providerId="LiveId" clId="{F3CE38E2-E63A-3442-953A-A2E5FA1AA1C9}" dt="2020-08-02T23:34:54.136" v="173" actId="108"/>
          <ac:graphicFrameMkLst>
            <pc:docMk/>
            <pc:sldMk cId="568404331" sldId="256"/>
            <ac:graphicFrameMk id="75" creationId="{00000000-0000-0000-0000-000000000000}"/>
          </ac:graphicFrameMkLst>
        </pc:graphicFrameChg>
        <pc:graphicFrameChg chg="mod modGraphic">
          <ac:chgData name="Axel Maille" userId="065ad68c099279a8" providerId="LiveId" clId="{F3CE38E2-E63A-3442-953A-A2E5FA1AA1C9}" dt="2020-08-02T23:34:52.726" v="172"/>
          <ac:graphicFrameMkLst>
            <pc:docMk/>
            <pc:sldMk cId="568404331" sldId="256"/>
            <ac:graphicFrameMk id="7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929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9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31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68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27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1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94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04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270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70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8CBE8-2899-7F4A-BFAD-84108FDF804A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62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/>
          <p:cNvSpPr/>
          <p:nvPr/>
        </p:nvSpPr>
        <p:spPr>
          <a:xfrm>
            <a:off x="0" y="-18929"/>
            <a:ext cx="6858000" cy="14842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304452"/>
              </p:ext>
            </p:extLst>
          </p:nvPr>
        </p:nvGraphicFramePr>
        <p:xfrm>
          <a:off x="215799" y="4636276"/>
          <a:ext cx="343650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6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chemeClr val="tx1"/>
                          </a:solidFill>
                          <a:cs typeface="Times New Roman" charset="0"/>
                        </a:rPr>
                        <a:t>EXPERIENCIA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cs typeface="Calibri"/>
                        </a:rPr>
                        <a:t>PROFISSIONAL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100" b="0" i="0" kern="1200" baseline="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1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1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1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1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  <a:p>
                      <a:pPr algn="l" defTabSz="685800">
                        <a:defRPr/>
                      </a:pPr>
                      <a:endParaRPr lang="fr-FR" sz="11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100" b="0" i="0" kern="1200" baseline="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1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1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1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1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100" b="0" i="0" kern="1200" baseline="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1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1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1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1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100" b="0" i="0" kern="1200" baseline="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1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1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1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1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1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1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412279"/>
              </p:ext>
            </p:extLst>
          </p:nvPr>
        </p:nvGraphicFramePr>
        <p:xfrm>
          <a:off x="4180074" y="1640931"/>
          <a:ext cx="2485503" cy="400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5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FORMACAO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 | 2000 – 2003</a:t>
                      </a:r>
                    </a:p>
                    <a:p>
                      <a:pPr algn="l"/>
                      <a:r>
                        <a:rPr lang="pt-BR" sz="11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  <a:p>
                      <a:pPr algn="l"/>
                      <a:endParaRPr lang="pt-BR" sz="11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 | 2000 – 2003</a:t>
                      </a:r>
                    </a:p>
                    <a:p>
                      <a:pPr algn="l"/>
                      <a:r>
                        <a:rPr lang="pt-BR" sz="11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  <a:p>
                      <a:pPr algn="l"/>
                      <a:endParaRPr lang="pt-BR" sz="11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 | 2000 – 2003</a:t>
                      </a:r>
                    </a:p>
                    <a:p>
                      <a:pPr algn="l"/>
                      <a:r>
                        <a:rPr lang="pt-BR" sz="11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  <a:p>
                      <a:pPr algn="l"/>
                      <a:endParaRPr lang="pt-BR" sz="11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 | 2000 – 2003</a:t>
                      </a:r>
                    </a:p>
                    <a:p>
                      <a:pPr algn="l"/>
                      <a:r>
                        <a:rPr lang="pt-BR" sz="11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  <a:p>
                      <a:pPr algn="l"/>
                      <a:endParaRPr lang="pt-BR" sz="11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 | 2000 – 2003</a:t>
                      </a:r>
                    </a:p>
                    <a:p>
                      <a:pPr algn="l"/>
                      <a:r>
                        <a:rPr lang="pt-BR" sz="11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3997516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839956"/>
              </p:ext>
            </p:extLst>
          </p:nvPr>
        </p:nvGraphicFramePr>
        <p:xfrm>
          <a:off x="4348124" y="8278636"/>
          <a:ext cx="2388760" cy="1295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fr-FR" sz="18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CONTACTOS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End : Rua/</a:t>
                      </a:r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Avenida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 ... </a:t>
                      </a:r>
                      <a:br>
                        <a:rPr lang="fr-FR" sz="1100" dirty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São Paulo - SP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 :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(01) 0203-0405 </a:t>
                      </a:r>
                      <a:endParaRPr lang="en-US" sz="11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 :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(01) 0203-0405 </a:t>
                      </a:r>
                      <a:endParaRPr lang="en-US" sz="11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en-US" sz="11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Mail  : </a:t>
                      </a:r>
                      <a:r>
                        <a:rPr lang="en-US" sz="110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mail@mail.com</a:t>
                      </a:r>
                      <a:endParaRPr lang="fr-FR" sz="11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T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348124" y="6898845"/>
            <a:ext cx="353539" cy="11248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4723173" y="7025847"/>
            <a:ext cx="353539" cy="99787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093805" y="6789985"/>
            <a:ext cx="353539" cy="123374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685383" y="7006020"/>
            <a:ext cx="110638" cy="10885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685383" y="7267279"/>
            <a:ext cx="110638" cy="1088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685597" y="7528538"/>
            <a:ext cx="110638" cy="1088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886196" y="6912877"/>
            <a:ext cx="5485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/>
              <a:t>Inglês</a:t>
            </a:r>
            <a:endParaRPr lang="fr-FR" sz="1200" dirty="0"/>
          </a:p>
        </p:txBody>
      </p:sp>
      <p:sp>
        <p:nvSpPr>
          <p:cNvPr id="14" name="ZoneTexte 13"/>
          <p:cNvSpPr txBox="1"/>
          <p:nvPr/>
        </p:nvSpPr>
        <p:spPr>
          <a:xfrm>
            <a:off x="5886196" y="7171997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/>
              <a:t>Alemão</a:t>
            </a:r>
            <a:endParaRPr lang="fr-FR" sz="1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5880661" y="7431802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/>
              <a:t>Espanhol</a:t>
            </a:r>
            <a:endParaRPr lang="fr-FR" sz="1200" dirty="0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46744"/>
              </p:ext>
            </p:extLst>
          </p:nvPr>
        </p:nvGraphicFramePr>
        <p:xfrm>
          <a:off x="4270899" y="6266602"/>
          <a:ext cx="23887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397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tx1"/>
                          </a:solidFill>
                        </a:rPr>
                        <a:t>LINGUAS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" name="Tableau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443663"/>
              </p:ext>
            </p:extLst>
          </p:nvPr>
        </p:nvGraphicFramePr>
        <p:xfrm>
          <a:off x="200175" y="1640931"/>
          <a:ext cx="3326632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26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HABILIDADES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pt-P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Gestão</a:t>
                      </a:r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r>
                        <a:rPr lang="pt-P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Gerenciamento de Projetos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pt-P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Contabilidade</a:t>
                      </a:r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pt-P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Publicidade</a:t>
                      </a:r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6" name="Tableau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763474"/>
              </p:ext>
            </p:extLst>
          </p:nvPr>
        </p:nvGraphicFramePr>
        <p:xfrm>
          <a:off x="214248" y="3121970"/>
          <a:ext cx="3312559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PERSOALIDADE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Leader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Ship</a:t>
                      </a:r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pt-P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Criatividade</a:t>
                      </a:r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</a:pPr>
                      <a:r>
                        <a:rPr lang="pt-P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Sentido da audição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Grave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7" name="Rectangle 76"/>
          <p:cNvSpPr/>
          <p:nvPr/>
        </p:nvSpPr>
        <p:spPr>
          <a:xfrm>
            <a:off x="2205320" y="2066522"/>
            <a:ext cx="1321487" cy="13954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>
            <a:off x="2205320" y="2288714"/>
            <a:ext cx="1321487" cy="13455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78"/>
          <p:cNvSpPr/>
          <p:nvPr/>
        </p:nvSpPr>
        <p:spPr>
          <a:xfrm>
            <a:off x="2205320" y="2523295"/>
            <a:ext cx="1321487" cy="1242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>
            <a:off x="2205320" y="2757876"/>
            <a:ext cx="1321487" cy="1275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>
            <a:off x="2205320" y="2066522"/>
            <a:ext cx="1138837" cy="1395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2205319" y="2288714"/>
            <a:ext cx="963697" cy="134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2205319" y="2523047"/>
            <a:ext cx="1138838" cy="1275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2205319" y="2757876"/>
            <a:ext cx="843620" cy="1275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/>
          <p:cNvSpPr/>
          <p:nvPr/>
        </p:nvSpPr>
        <p:spPr>
          <a:xfrm>
            <a:off x="2087795" y="3517008"/>
            <a:ext cx="1439012" cy="1244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/>
          <p:cNvSpPr/>
          <p:nvPr/>
        </p:nvSpPr>
        <p:spPr>
          <a:xfrm>
            <a:off x="2087795" y="3739200"/>
            <a:ext cx="1439012" cy="1244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2087795" y="3973533"/>
            <a:ext cx="1439226" cy="1247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2087795" y="4208362"/>
            <a:ext cx="1439012" cy="1244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2078774" y="3517008"/>
            <a:ext cx="1333471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2068904" y="3739200"/>
            <a:ext cx="940109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2073190" y="3973533"/>
            <a:ext cx="1110963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91"/>
          <p:cNvSpPr/>
          <p:nvPr/>
        </p:nvSpPr>
        <p:spPr>
          <a:xfrm>
            <a:off x="2084294" y="4208362"/>
            <a:ext cx="924719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ZoneTexte 95"/>
          <p:cNvSpPr txBox="1"/>
          <p:nvPr/>
        </p:nvSpPr>
        <p:spPr>
          <a:xfrm>
            <a:off x="2402434" y="291248"/>
            <a:ext cx="33116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MIGUEL SANTOS</a:t>
            </a:r>
          </a:p>
        </p:txBody>
      </p:sp>
      <p:sp>
        <p:nvSpPr>
          <p:cNvPr id="97" name="ZoneTexte 96"/>
          <p:cNvSpPr txBox="1"/>
          <p:nvPr/>
        </p:nvSpPr>
        <p:spPr>
          <a:xfrm>
            <a:off x="2561973" y="838467"/>
            <a:ext cx="2885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venir Light" charset="0"/>
                <a:ea typeface="Avenir Light" charset="0"/>
                <a:cs typeface="Avenir Light" charset="0"/>
              </a:rPr>
              <a:t>PROCURA DE EMPREGO</a:t>
            </a:r>
          </a:p>
        </p:txBody>
      </p:sp>
      <p:cxnSp>
        <p:nvCxnSpPr>
          <p:cNvPr id="99" name="Connecteur droit 98"/>
          <p:cNvCxnSpPr/>
          <p:nvPr/>
        </p:nvCxnSpPr>
        <p:spPr>
          <a:xfrm>
            <a:off x="2140622" y="838467"/>
            <a:ext cx="39297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16">
            <a:extLst>
              <a:ext uri="{FF2B5EF4-FFF2-40B4-BE49-F238E27FC236}">
                <a16:creationId xmlns:a16="http://schemas.microsoft.com/office/drawing/2014/main" id="{4F5A9F67-A630-CF43-AC40-7584A16B8198}"/>
              </a:ext>
            </a:extLst>
          </p:cNvPr>
          <p:cNvSpPr/>
          <p:nvPr/>
        </p:nvSpPr>
        <p:spPr>
          <a:xfrm>
            <a:off x="122295" y="98283"/>
            <a:ext cx="1473554" cy="139477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FOTO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4D167F62-9A47-AD44-B705-BD86C062DBDB}"/>
              </a:ext>
            </a:extLst>
          </p:cNvPr>
          <p:cNvCxnSpPr/>
          <p:nvPr/>
        </p:nvCxnSpPr>
        <p:spPr>
          <a:xfrm>
            <a:off x="3652307" y="1640931"/>
            <a:ext cx="0" cy="806085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40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723048"/>
            <a:ext cx="6172200" cy="80418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52278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453</Words>
  <Application>Microsoft Macintosh PowerPoint</Application>
  <PresentationFormat>Format A4 (210 x 297 mm)</PresentationFormat>
  <Paragraphs>83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Avenir Light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48</dc:title>
  <dc:subject/>
  <dc:creator>https://www.exemplodecv.com</dc:creator>
  <cp:keywords/>
  <dc:description/>
  <cp:lastModifiedBy>Axel Maille</cp:lastModifiedBy>
  <cp:revision>10</cp:revision>
  <dcterms:created xsi:type="dcterms:W3CDTF">2016-07-28T13:32:31Z</dcterms:created>
  <dcterms:modified xsi:type="dcterms:W3CDTF">2020-12-28T11:53:28Z</dcterms:modified>
  <cp:category/>
</cp:coreProperties>
</file>