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CE38E2-E63A-3442-953A-A2E5FA1AA1C9}" v="36" dt="2020-08-02T23:34:52.7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09"/>
    <p:restoredTop sz="96327"/>
  </p:normalViewPr>
  <p:slideViewPr>
    <p:cSldViewPr snapToGrid="0" snapToObjects="1">
      <p:cViewPr varScale="1">
        <p:scale>
          <a:sx n="85" d="100"/>
          <a:sy n="85" d="100"/>
        </p:scale>
        <p:origin x="384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F3CE38E2-E63A-3442-953A-A2E5FA1AA1C9}"/>
    <pc:docChg chg="custSel modSld">
      <pc:chgData name="Axel Maille" userId="065ad68c099279a8" providerId="LiveId" clId="{F3CE38E2-E63A-3442-953A-A2E5FA1AA1C9}" dt="2020-08-02T23:35:02.446" v="176" actId="207"/>
      <pc:docMkLst>
        <pc:docMk/>
      </pc:docMkLst>
      <pc:sldChg chg="modSp mod">
        <pc:chgData name="Axel Maille" userId="065ad68c099279a8" providerId="LiveId" clId="{F3CE38E2-E63A-3442-953A-A2E5FA1AA1C9}" dt="2020-08-02T23:35:02.446" v="176" actId="207"/>
        <pc:sldMkLst>
          <pc:docMk/>
          <pc:sldMk cId="568404331" sldId="256"/>
        </pc:sldMkLst>
        <pc:spChg chg="mod">
          <ac:chgData name="Axel Maille" userId="065ad68c099279a8" providerId="LiveId" clId="{F3CE38E2-E63A-3442-953A-A2E5FA1AA1C9}" dt="2020-08-02T23:30:28.322" v="74" actId="207"/>
          <ac:spMkLst>
            <pc:docMk/>
            <pc:sldMk cId="568404331" sldId="256"/>
            <ac:spMk id="13" creationId="{00000000-0000-0000-0000-000000000000}"/>
          </ac:spMkLst>
        </pc:spChg>
        <pc:spChg chg="mod">
          <ac:chgData name="Axel Maille" userId="065ad68c099279a8" providerId="LiveId" clId="{F3CE38E2-E63A-3442-953A-A2E5FA1AA1C9}" dt="2020-08-02T23:30:35.353" v="76" actId="207"/>
          <ac:spMkLst>
            <pc:docMk/>
            <pc:sldMk cId="568404331" sldId="256"/>
            <ac:spMk id="14" creationId="{00000000-0000-0000-0000-000000000000}"/>
          </ac:spMkLst>
        </pc:spChg>
        <pc:spChg chg="mod">
          <ac:chgData name="Axel Maille" userId="065ad68c099279a8" providerId="LiveId" clId="{F3CE38E2-E63A-3442-953A-A2E5FA1AA1C9}" dt="2020-08-02T23:30:42.175" v="78" actId="207"/>
          <ac:spMkLst>
            <pc:docMk/>
            <pc:sldMk cId="568404331" sldId="256"/>
            <ac:spMk id="15" creationId="{00000000-0000-0000-0000-000000000000}"/>
          </ac:spMkLst>
        </pc:spChg>
        <pc:spChg chg="mod">
          <ac:chgData name="Axel Maille" userId="065ad68c099279a8" providerId="LiveId" clId="{F3CE38E2-E63A-3442-953A-A2E5FA1AA1C9}" dt="2020-07-21T09:01:42.003" v="17" actId="20577"/>
          <ac:spMkLst>
            <pc:docMk/>
            <pc:sldMk cId="568404331" sldId="256"/>
            <ac:spMk id="38" creationId="{4F5A9F67-A630-CF43-AC40-7584A16B8198}"/>
          </ac:spMkLst>
        </pc:spChg>
        <pc:spChg chg="mod">
          <ac:chgData name="Axel Maille" userId="065ad68c099279a8" providerId="LiveId" clId="{F3CE38E2-E63A-3442-953A-A2E5FA1AA1C9}" dt="2020-07-21T09:01:36.940" v="13" actId="1076"/>
          <ac:spMkLst>
            <pc:docMk/>
            <pc:sldMk cId="568404331" sldId="256"/>
            <ac:spMk id="96" creationId="{00000000-0000-0000-0000-000000000000}"/>
          </ac:spMkLst>
        </pc:spChg>
        <pc:spChg chg="mod">
          <ac:chgData name="Axel Maille" userId="065ad68c099279a8" providerId="LiveId" clId="{F3CE38E2-E63A-3442-953A-A2E5FA1AA1C9}" dt="2020-08-02T23:33:03.084" v="144" actId="14100"/>
          <ac:spMkLst>
            <pc:docMk/>
            <pc:sldMk cId="568404331" sldId="256"/>
            <ac:spMk id="97" creationId="{00000000-0000-0000-0000-000000000000}"/>
          </ac:spMkLst>
        </pc:spChg>
        <pc:graphicFrameChg chg="mod modGraphic">
          <ac:chgData name="Axel Maille" userId="065ad68c099279a8" providerId="LiveId" clId="{F3CE38E2-E63A-3442-953A-A2E5FA1AA1C9}" dt="2020-08-02T23:35:02.446" v="176" actId="207"/>
          <ac:graphicFrameMkLst>
            <pc:docMk/>
            <pc:sldMk cId="568404331" sldId="256"/>
            <ac:graphicFrameMk id="4" creationId="{00000000-0000-0000-0000-000000000000}"/>
          </ac:graphicFrameMkLst>
        </pc:graphicFrameChg>
        <pc:graphicFrameChg chg="mod modGraphic">
          <ac:chgData name="Axel Maille" userId="065ad68c099279a8" providerId="LiveId" clId="{F3CE38E2-E63A-3442-953A-A2E5FA1AA1C9}" dt="2020-08-02T23:29:03.444" v="54" actId="20577"/>
          <ac:graphicFrameMkLst>
            <pc:docMk/>
            <pc:sldMk cId="568404331" sldId="256"/>
            <ac:graphicFrameMk id="5" creationId="{00000000-0000-0000-0000-000000000000}"/>
          </ac:graphicFrameMkLst>
        </pc:graphicFrameChg>
        <pc:graphicFrameChg chg="mod modGraphic">
          <ac:chgData name="Axel Maille" userId="065ad68c099279a8" providerId="LiveId" clId="{F3CE38E2-E63A-3442-953A-A2E5FA1AA1C9}" dt="2020-08-02T23:31:25.228" v="88" actId="207"/>
          <ac:graphicFrameMkLst>
            <pc:docMk/>
            <pc:sldMk cId="568404331" sldId="256"/>
            <ac:graphicFrameMk id="6" creationId="{00000000-0000-0000-0000-000000000000}"/>
          </ac:graphicFrameMkLst>
        </pc:graphicFrameChg>
        <pc:graphicFrameChg chg="modGraphic">
          <ac:chgData name="Axel Maille" userId="065ad68c099279a8" providerId="LiveId" clId="{F3CE38E2-E63A-3442-953A-A2E5FA1AA1C9}" dt="2020-08-02T23:28:16.424" v="39" actId="20577"/>
          <ac:graphicFrameMkLst>
            <pc:docMk/>
            <pc:sldMk cId="568404331" sldId="256"/>
            <ac:graphicFrameMk id="16" creationId="{00000000-0000-0000-0000-000000000000}"/>
          </ac:graphicFrameMkLst>
        </pc:graphicFrameChg>
        <pc:graphicFrameChg chg="mod modGraphic">
          <ac:chgData name="Axel Maille" userId="065ad68c099279a8" providerId="LiveId" clId="{F3CE38E2-E63A-3442-953A-A2E5FA1AA1C9}" dt="2020-08-02T23:34:54.136" v="173" actId="108"/>
          <ac:graphicFrameMkLst>
            <pc:docMk/>
            <pc:sldMk cId="568404331" sldId="256"/>
            <ac:graphicFrameMk id="75" creationId="{00000000-0000-0000-0000-000000000000}"/>
          </ac:graphicFrameMkLst>
        </pc:graphicFrameChg>
        <pc:graphicFrameChg chg="mod modGraphic">
          <ac:chgData name="Axel Maille" userId="065ad68c099279a8" providerId="LiveId" clId="{F3CE38E2-E63A-3442-953A-A2E5FA1AA1C9}" dt="2020-08-02T23:34:52.726" v="172"/>
          <ac:graphicFrameMkLst>
            <pc:docMk/>
            <pc:sldMk cId="568404331" sldId="256"/>
            <ac:graphicFrameMk id="76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CBE8-2899-7F4A-BFAD-84108FDF804A}" type="datetimeFigureOut">
              <a:rPr lang="fr-FR" smtClean="0"/>
              <a:t>28/12/2020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F29F-2DB9-C548-9350-5B8FB34B4B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6929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CBE8-2899-7F4A-BFAD-84108FDF804A}" type="datetimeFigureOut">
              <a:rPr lang="fr-FR" smtClean="0"/>
              <a:t>28/12/2020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F29F-2DB9-C548-9350-5B8FB34B4B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097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CBE8-2899-7F4A-BFAD-84108FDF804A}" type="datetimeFigureOut">
              <a:rPr lang="fr-FR" smtClean="0"/>
              <a:t>28/12/2020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F29F-2DB9-C548-9350-5B8FB34B4B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2318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CBE8-2899-7F4A-BFAD-84108FDF804A}" type="datetimeFigureOut">
              <a:rPr lang="fr-FR" smtClean="0"/>
              <a:t>28/12/2020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F29F-2DB9-C548-9350-5B8FB34B4B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3687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CBE8-2899-7F4A-BFAD-84108FDF804A}" type="datetimeFigureOut">
              <a:rPr lang="fr-FR" smtClean="0"/>
              <a:t>28/12/2020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F29F-2DB9-C548-9350-5B8FB34B4B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6277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CBE8-2899-7F4A-BFAD-84108FDF804A}" type="datetimeFigureOut">
              <a:rPr lang="fr-FR" smtClean="0"/>
              <a:t>28/12/2020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F29F-2DB9-C548-9350-5B8FB34B4B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915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CBE8-2899-7F4A-BFAD-84108FDF804A}" type="datetimeFigureOut">
              <a:rPr lang="fr-FR" smtClean="0"/>
              <a:t>28/12/2020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F29F-2DB9-C548-9350-5B8FB34B4B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1942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CBE8-2899-7F4A-BFAD-84108FDF804A}" type="datetimeFigureOut">
              <a:rPr lang="fr-FR" smtClean="0"/>
              <a:t>28/12/2020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F29F-2DB9-C548-9350-5B8FB34B4B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3046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CBE8-2899-7F4A-BFAD-84108FDF804A}" type="datetimeFigureOut">
              <a:rPr lang="fr-FR" smtClean="0"/>
              <a:t>28/12/2020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F29F-2DB9-C548-9350-5B8FB34B4B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2707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CBE8-2899-7F4A-BFAD-84108FDF804A}" type="datetimeFigureOut">
              <a:rPr lang="fr-FR" smtClean="0"/>
              <a:t>28/12/2020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F29F-2DB9-C548-9350-5B8FB34B4B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2700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CBE8-2899-7F4A-BFAD-84108FDF804A}" type="datetimeFigureOut">
              <a:rPr lang="fr-FR" smtClean="0"/>
              <a:t>28/12/2020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F29F-2DB9-C548-9350-5B8FB34B4B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47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8CBE8-2899-7F4A-BFAD-84108FDF804A}" type="datetimeFigureOut">
              <a:rPr lang="fr-FR" smtClean="0"/>
              <a:t>28/12/2020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1F29F-2DB9-C548-9350-5B8FB34B4B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1628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x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 94"/>
          <p:cNvSpPr/>
          <p:nvPr/>
        </p:nvSpPr>
        <p:spPr>
          <a:xfrm>
            <a:off x="0" y="-18929"/>
            <a:ext cx="6858000" cy="148426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0304452"/>
              </p:ext>
            </p:extLst>
          </p:nvPr>
        </p:nvGraphicFramePr>
        <p:xfrm>
          <a:off x="215799" y="4636276"/>
          <a:ext cx="3436508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65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1800" dirty="0">
                          <a:solidFill>
                            <a:schemeClr val="tx1"/>
                          </a:solidFill>
                          <a:cs typeface="Times New Roman" charset="0"/>
                        </a:rPr>
                        <a:t>EXPERIENCIA</a:t>
                      </a:r>
                      <a:r>
                        <a:rPr lang="fr-FR" sz="1800" dirty="0">
                          <a:solidFill>
                            <a:schemeClr val="tx1"/>
                          </a:solidFill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800" dirty="0">
                          <a:solidFill>
                            <a:schemeClr val="tx1"/>
                          </a:solidFill>
                          <a:cs typeface="Calibri"/>
                        </a:rPr>
                        <a:t>PROFISSIONAL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100" b="0" i="0" kern="120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NOME DA EMPRESA </a:t>
                      </a:r>
                      <a:r>
                        <a:rPr lang="en-US" sz="1100" b="0" i="0" kern="1200" baseline="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100" b="0" i="0" kern="120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l"/>
                      <a:r>
                        <a:rPr lang="pt-BR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Cargo ocupado</a:t>
                      </a:r>
                      <a:endParaRPr lang="fr-FR" sz="11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pt-BR" sz="11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Descrever as atividades exercidas no cargo. 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pt-BR" sz="11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Listar suas atribuições e resultados obtidos.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pt-BR" sz="11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Não hesite em quantificar os resultados.</a:t>
                      </a:r>
                    </a:p>
                    <a:p>
                      <a:pPr algn="l" defTabSz="685800">
                        <a:defRPr/>
                      </a:pPr>
                      <a:endParaRPr lang="fr-FR" sz="11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100" b="0" i="0" kern="120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NOME DA EMPRESA </a:t>
                      </a:r>
                      <a:r>
                        <a:rPr lang="en-US" sz="1100" b="0" i="0" kern="1200" baseline="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100" b="0" i="0" kern="120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l"/>
                      <a:r>
                        <a:rPr lang="pt-BR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Cargo ocupado</a:t>
                      </a:r>
                      <a:endParaRPr lang="fr-FR" sz="11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pt-BR" sz="11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Descrever as atividades exercidas no cargo. 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pt-BR" sz="11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Listar suas atribuições e resultados obtidos.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pt-BR" sz="11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Não hesite em quantificar os resultados.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100" b="0" i="0" kern="120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NOME DA EMPRESA </a:t>
                      </a:r>
                      <a:r>
                        <a:rPr lang="en-US" sz="1100" b="0" i="0" kern="1200" baseline="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100" b="0" i="0" kern="120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l"/>
                      <a:r>
                        <a:rPr lang="pt-BR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Cargo ocupado</a:t>
                      </a:r>
                      <a:endParaRPr lang="fr-FR" sz="11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pt-BR" sz="11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Descrever as atividades exercidas no cargo. 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pt-BR" sz="11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Listar suas atribuições e resultados obtidos.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pt-BR" sz="11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Não hesite em quantificar os resultados.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100" b="0" i="0" kern="120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NOME DA EMPRESA </a:t>
                      </a:r>
                      <a:r>
                        <a:rPr lang="en-US" sz="1100" b="0" i="0" kern="1200" baseline="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100" b="0" i="0" kern="120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l"/>
                      <a:r>
                        <a:rPr lang="pt-BR" sz="11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Cargo ocupado</a:t>
                      </a:r>
                      <a:endParaRPr lang="fr-FR" sz="1100" b="0" i="0" kern="12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pt-BR" sz="11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Descrever as atividades exercidas no cargo. 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pt-BR" sz="11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Listar suas atribuições e resultados obtidos.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pt-BR" sz="1100" b="0" i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Não hesite em quantificar os resultados.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6412279"/>
              </p:ext>
            </p:extLst>
          </p:nvPr>
        </p:nvGraphicFramePr>
        <p:xfrm>
          <a:off x="4180074" y="1640931"/>
          <a:ext cx="2485503" cy="4008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55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FORMACAO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CURSO | 2000 – 2003</a:t>
                      </a:r>
                    </a:p>
                    <a:p>
                      <a:pPr algn="l"/>
                      <a:r>
                        <a:rPr lang="pt-BR" sz="11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Descrever as características do curso: instituição, diploma obtido, etc.</a:t>
                      </a:r>
                    </a:p>
                    <a:p>
                      <a:pPr algn="l"/>
                      <a:endParaRPr lang="pt-BR" sz="1100" b="0" dirty="0">
                        <a:solidFill>
                          <a:srgbClr val="40404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CURSO | 2000 – 2003</a:t>
                      </a:r>
                    </a:p>
                    <a:p>
                      <a:pPr algn="l"/>
                      <a:r>
                        <a:rPr lang="pt-BR" sz="11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Descrever as características do curso: instituição, diploma obtido, etc.</a:t>
                      </a:r>
                    </a:p>
                    <a:p>
                      <a:pPr algn="l"/>
                      <a:endParaRPr lang="pt-BR" sz="1100" b="0" dirty="0">
                        <a:solidFill>
                          <a:srgbClr val="40404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CURSO | 2000 – 2003</a:t>
                      </a:r>
                    </a:p>
                    <a:p>
                      <a:pPr algn="l"/>
                      <a:r>
                        <a:rPr lang="pt-BR" sz="11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Descrever as características do curso: instituição, diploma obtido, etc.</a:t>
                      </a:r>
                    </a:p>
                    <a:p>
                      <a:pPr algn="l"/>
                      <a:endParaRPr lang="pt-BR" sz="1100" b="0" dirty="0">
                        <a:solidFill>
                          <a:srgbClr val="40404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CURSO | 2000 – 2003</a:t>
                      </a:r>
                    </a:p>
                    <a:p>
                      <a:pPr algn="l"/>
                      <a:r>
                        <a:rPr lang="pt-BR" sz="11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Descrever as características do curso: instituição, diploma obtido, etc.</a:t>
                      </a:r>
                    </a:p>
                    <a:p>
                      <a:pPr algn="l"/>
                      <a:endParaRPr lang="pt-BR" sz="1100" b="0" dirty="0">
                        <a:solidFill>
                          <a:srgbClr val="40404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CURSO | 2000 – 2003</a:t>
                      </a:r>
                    </a:p>
                    <a:p>
                      <a:pPr algn="l"/>
                      <a:r>
                        <a:rPr lang="pt-BR" sz="11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Descrever as características do curso: instituição, diploma obtido, etc.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3997516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5839956"/>
              </p:ext>
            </p:extLst>
          </p:nvPr>
        </p:nvGraphicFramePr>
        <p:xfrm>
          <a:off x="4348124" y="8278636"/>
          <a:ext cx="2388760" cy="1295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88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/>
                      <a:r>
                        <a:rPr lang="fr-FR" sz="18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CONTACTOS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End : Rua/</a:t>
                      </a:r>
                      <a:r>
                        <a:rPr lang="fr-FR" sz="1100" dirty="0" err="1">
                          <a:solidFill>
                            <a:schemeClr val="tx1"/>
                          </a:solidFill>
                        </a:rPr>
                        <a:t>Avenida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 ... </a:t>
                      </a:r>
                      <a:br>
                        <a:rPr lang="fr-FR" sz="1100" dirty="0">
                          <a:solidFill>
                            <a:schemeClr val="tx1"/>
                          </a:solidFill>
                        </a:rPr>
                      </a:br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São Paulo - SP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Mob : 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(01) 0203-0405 </a:t>
                      </a:r>
                      <a:endParaRPr lang="en-US" sz="11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 : 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(01) 0203-0405 </a:t>
                      </a:r>
                      <a:endParaRPr lang="en-US" sz="11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en-US" sz="11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Mail  : </a:t>
                      </a:r>
                      <a:r>
                        <a:rPr lang="en-US" sz="110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mail@mail.com</a:t>
                      </a:r>
                      <a:endParaRPr lang="fr-FR" sz="11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T>
                      <a:noFill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348124" y="6898845"/>
            <a:ext cx="353539" cy="112488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4723173" y="7025847"/>
            <a:ext cx="353539" cy="99787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5093805" y="6789985"/>
            <a:ext cx="353539" cy="123374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5685383" y="7006020"/>
            <a:ext cx="110638" cy="10885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5685383" y="7267279"/>
            <a:ext cx="110638" cy="1088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685597" y="7528538"/>
            <a:ext cx="110638" cy="1088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5886196" y="6912877"/>
            <a:ext cx="5485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/>
              <a:t>Inglês</a:t>
            </a:r>
            <a:endParaRPr lang="fr-FR" sz="1200" dirty="0"/>
          </a:p>
        </p:txBody>
      </p:sp>
      <p:sp>
        <p:nvSpPr>
          <p:cNvPr id="14" name="ZoneTexte 13"/>
          <p:cNvSpPr txBox="1"/>
          <p:nvPr/>
        </p:nvSpPr>
        <p:spPr>
          <a:xfrm>
            <a:off x="5886196" y="7171997"/>
            <a:ext cx="6655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200" dirty="0"/>
              <a:t>Alemão</a:t>
            </a:r>
            <a:endParaRPr lang="fr-FR" sz="1200" dirty="0"/>
          </a:p>
        </p:txBody>
      </p:sp>
      <p:sp>
        <p:nvSpPr>
          <p:cNvPr id="15" name="ZoneTexte 14"/>
          <p:cNvSpPr txBox="1"/>
          <p:nvPr/>
        </p:nvSpPr>
        <p:spPr>
          <a:xfrm>
            <a:off x="5880661" y="7431802"/>
            <a:ext cx="752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200" dirty="0"/>
              <a:t>Espanhol</a:t>
            </a:r>
            <a:endParaRPr lang="fr-FR" sz="1200" dirty="0"/>
          </a:p>
        </p:txBody>
      </p:sp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46744"/>
              </p:ext>
            </p:extLst>
          </p:nvPr>
        </p:nvGraphicFramePr>
        <p:xfrm>
          <a:off x="4270899" y="6266602"/>
          <a:ext cx="238876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8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4397"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0" dirty="0">
                          <a:solidFill>
                            <a:schemeClr val="tx1"/>
                          </a:solidFill>
                        </a:rPr>
                        <a:t>LINGUAS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5" name="Tableau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5443663"/>
              </p:ext>
            </p:extLst>
          </p:nvPr>
        </p:nvGraphicFramePr>
        <p:xfrm>
          <a:off x="200175" y="1640931"/>
          <a:ext cx="3326632" cy="1341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266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HABILIDADES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pt-PT" sz="1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Gestão</a:t>
                      </a:r>
                      <a:endParaRPr lang="fr-FR" sz="10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r>
                        <a:rPr lang="pt-PT" sz="1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Gerenciamento de Projetos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pt-PT" sz="1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Contabilidade</a:t>
                      </a:r>
                      <a:endParaRPr lang="fr-FR" sz="10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pt-PT" sz="1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Publicidade</a:t>
                      </a:r>
                      <a:endParaRPr lang="fr-FR" sz="10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6" name="Tableau 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8763474"/>
              </p:ext>
            </p:extLst>
          </p:nvPr>
        </p:nvGraphicFramePr>
        <p:xfrm>
          <a:off x="214248" y="3121970"/>
          <a:ext cx="3312559" cy="1341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12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PERSOALIDADE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Leader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Ship</a:t>
                      </a:r>
                      <a:endParaRPr lang="fr-FR" sz="10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pt-PT" sz="1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Criatividade</a:t>
                      </a:r>
                      <a:endParaRPr lang="fr-FR" sz="10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pPr>
                        <a:spcBef>
                          <a:spcPts val="1800"/>
                        </a:spcBef>
                      </a:pPr>
                      <a:r>
                        <a:rPr lang="pt-PT" sz="1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Sentido da audição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Grave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7" name="Rectangle 76"/>
          <p:cNvSpPr/>
          <p:nvPr/>
        </p:nvSpPr>
        <p:spPr>
          <a:xfrm>
            <a:off x="2205320" y="2066522"/>
            <a:ext cx="1321487" cy="13954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Rectangle 77"/>
          <p:cNvSpPr/>
          <p:nvPr/>
        </p:nvSpPr>
        <p:spPr>
          <a:xfrm>
            <a:off x="2205320" y="2288714"/>
            <a:ext cx="1321487" cy="13455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Rectangle 78"/>
          <p:cNvSpPr/>
          <p:nvPr/>
        </p:nvSpPr>
        <p:spPr>
          <a:xfrm>
            <a:off x="2205320" y="2523295"/>
            <a:ext cx="1321487" cy="12421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Rectangle 79"/>
          <p:cNvSpPr/>
          <p:nvPr/>
        </p:nvSpPr>
        <p:spPr>
          <a:xfrm>
            <a:off x="2205320" y="2757876"/>
            <a:ext cx="1321487" cy="12759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Rectangle 80"/>
          <p:cNvSpPr/>
          <p:nvPr/>
        </p:nvSpPr>
        <p:spPr>
          <a:xfrm>
            <a:off x="2205320" y="2066522"/>
            <a:ext cx="1138837" cy="1395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Rectangle 81"/>
          <p:cNvSpPr/>
          <p:nvPr/>
        </p:nvSpPr>
        <p:spPr>
          <a:xfrm>
            <a:off x="2205319" y="2288714"/>
            <a:ext cx="963697" cy="1345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Rectangle 82"/>
          <p:cNvSpPr/>
          <p:nvPr/>
        </p:nvSpPr>
        <p:spPr>
          <a:xfrm>
            <a:off x="2205319" y="2523047"/>
            <a:ext cx="1138838" cy="12759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Rectangle 83"/>
          <p:cNvSpPr/>
          <p:nvPr/>
        </p:nvSpPr>
        <p:spPr>
          <a:xfrm>
            <a:off x="2205319" y="2757876"/>
            <a:ext cx="843620" cy="12759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Rectangle 84"/>
          <p:cNvSpPr/>
          <p:nvPr/>
        </p:nvSpPr>
        <p:spPr>
          <a:xfrm>
            <a:off x="2087795" y="3517008"/>
            <a:ext cx="1439012" cy="12446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Rectangle 85"/>
          <p:cNvSpPr/>
          <p:nvPr/>
        </p:nvSpPr>
        <p:spPr>
          <a:xfrm>
            <a:off x="2087795" y="3739200"/>
            <a:ext cx="1439012" cy="12446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Rectangle 86"/>
          <p:cNvSpPr/>
          <p:nvPr/>
        </p:nvSpPr>
        <p:spPr>
          <a:xfrm>
            <a:off x="2087795" y="3973533"/>
            <a:ext cx="1439226" cy="12471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Rectangle 87"/>
          <p:cNvSpPr/>
          <p:nvPr/>
        </p:nvSpPr>
        <p:spPr>
          <a:xfrm>
            <a:off x="2087795" y="4208362"/>
            <a:ext cx="1439012" cy="12446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Rectangle 88"/>
          <p:cNvSpPr/>
          <p:nvPr/>
        </p:nvSpPr>
        <p:spPr>
          <a:xfrm>
            <a:off x="2078774" y="3517008"/>
            <a:ext cx="1333471" cy="12446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Rectangle 89"/>
          <p:cNvSpPr/>
          <p:nvPr/>
        </p:nvSpPr>
        <p:spPr>
          <a:xfrm>
            <a:off x="2068904" y="3739200"/>
            <a:ext cx="940109" cy="12446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Rectangle 90"/>
          <p:cNvSpPr/>
          <p:nvPr/>
        </p:nvSpPr>
        <p:spPr>
          <a:xfrm>
            <a:off x="2073190" y="3973533"/>
            <a:ext cx="1110963" cy="12446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Rectangle 91"/>
          <p:cNvSpPr/>
          <p:nvPr/>
        </p:nvSpPr>
        <p:spPr>
          <a:xfrm>
            <a:off x="2084294" y="4208362"/>
            <a:ext cx="924719" cy="12446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ZoneTexte 95"/>
          <p:cNvSpPr txBox="1"/>
          <p:nvPr/>
        </p:nvSpPr>
        <p:spPr>
          <a:xfrm>
            <a:off x="2402434" y="291248"/>
            <a:ext cx="33116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/>
              <a:t>MIGUEL SANTOS</a:t>
            </a:r>
          </a:p>
        </p:txBody>
      </p:sp>
      <p:sp>
        <p:nvSpPr>
          <p:cNvPr id="97" name="ZoneTexte 96"/>
          <p:cNvSpPr txBox="1"/>
          <p:nvPr/>
        </p:nvSpPr>
        <p:spPr>
          <a:xfrm>
            <a:off x="2561973" y="838467"/>
            <a:ext cx="28853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venir Light" charset="0"/>
                <a:ea typeface="Avenir Light" charset="0"/>
                <a:cs typeface="Avenir Light" charset="0"/>
              </a:rPr>
              <a:t>PROCURA DE EMPREGO</a:t>
            </a:r>
          </a:p>
        </p:txBody>
      </p:sp>
      <p:cxnSp>
        <p:nvCxnSpPr>
          <p:cNvPr id="99" name="Connecteur droit 98"/>
          <p:cNvCxnSpPr/>
          <p:nvPr/>
        </p:nvCxnSpPr>
        <p:spPr>
          <a:xfrm>
            <a:off x="2140622" y="838467"/>
            <a:ext cx="392979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16">
            <a:extLst>
              <a:ext uri="{FF2B5EF4-FFF2-40B4-BE49-F238E27FC236}">
                <a16:creationId xmlns:a16="http://schemas.microsoft.com/office/drawing/2014/main" id="{4F5A9F67-A630-CF43-AC40-7584A16B8198}"/>
              </a:ext>
            </a:extLst>
          </p:cNvPr>
          <p:cNvSpPr/>
          <p:nvPr/>
        </p:nvSpPr>
        <p:spPr>
          <a:xfrm>
            <a:off x="122295" y="98283"/>
            <a:ext cx="1473554" cy="139477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FOTO</a:t>
            </a:r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4D167F62-9A47-AD44-B705-BD86C062DBDB}"/>
              </a:ext>
            </a:extLst>
          </p:cNvPr>
          <p:cNvCxnSpPr/>
          <p:nvPr/>
        </p:nvCxnSpPr>
        <p:spPr>
          <a:xfrm>
            <a:off x="3652307" y="1640931"/>
            <a:ext cx="0" cy="8060853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8404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1" y="723048"/>
            <a:ext cx="6172200" cy="804187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 err="1"/>
              <a:t>Querido</a:t>
            </a:r>
            <a:r>
              <a:rPr lang="fr-FR" b="1" dirty="0"/>
              <a:t> </a:t>
            </a:r>
            <a:r>
              <a:rPr lang="fr-FR" b="1" dirty="0" err="1"/>
              <a:t>candidato</a:t>
            </a:r>
            <a:endParaRPr lang="fr-FR" b="1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Obrigado</a:t>
            </a:r>
            <a:r>
              <a:rPr lang="fr-FR" dirty="0"/>
              <a:t> </a:t>
            </a:r>
            <a:r>
              <a:rPr lang="fr-FR" dirty="0" err="1"/>
              <a:t>por</a:t>
            </a:r>
            <a:r>
              <a:rPr lang="fr-FR" dirty="0"/>
              <a:t> </a:t>
            </a:r>
            <a:r>
              <a:rPr lang="fr-FR" dirty="0" err="1"/>
              <a:t>baixar</a:t>
            </a:r>
            <a:r>
              <a:rPr lang="fr-FR" dirty="0"/>
              <a:t> este </a:t>
            </a:r>
            <a:r>
              <a:rPr lang="fr-FR" dirty="0" err="1"/>
              <a:t>modelo</a:t>
            </a:r>
            <a:r>
              <a:rPr lang="fr-FR" dirty="0"/>
              <a:t> de </a:t>
            </a:r>
            <a:r>
              <a:rPr lang="fr-FR" dirty="0" err="1"/>
              <a:t>nosso</a:t>
            </a:r>
            <a:r>
              <a:rPr lang="fr-FR" dirty="0"/>
              <a:t> site. </a:t>
            </a:r>
            <a:r>
              <a:rPr lang="fr-FR" dirty="0" err="1"/>
              <a:t>Esperamos</a:t>
            </a:r>
            <a:r>
              <a:rPr lang="fr-FR" dirty="0"/>
              <a:t> que </a:t>
            </a:r>
            <a:r>
              <a:rPr lang="fr-FR" dirty="0" err="1"/>
              <a:t>ajude</a:t>
            </a:r>
            <a:r>
              <a:rPr lang="fr-FR" dirty="0"/>
              <a:t> </a:t>
            </a:r>
            <a:r>
              <a:rPr lang="fr-FR" dirty="0" err="1"/>
              <a:t>você</a:t>
            </a:r>
            <a:r>
              <a:rPr lang="fr-FR" dirty="0"/>
              <a:t> a </a:t>
            </a:r>
            <a:r>
              <a:rPr lang="fr-FR" dirty="0" err="1"/>
              <a:t>mostrar</a:t>
            </a:r>
            <a:r>
              <a:rPr lang="fr-FR" dirty="0"/>
              <a:t>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currículo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Reserve </a:t>
            </a:r>
            <a:r>
              <a:rPr lang="fr-FR" dirty="0" err="1"/>
              <a:t>um</a:t>
            </a:r>
            <a:r>
              <a:rPr lang="fr-FR" dirty="0"/>
              <a:t> tempo para </a:t>
            </a:r>
            <a:r>
              <a:rPr lang="fr-FR" dirty="0" err="1"/>
              <a:t>escrever</a:t>
            </a:r>
            <a:r>
              <a:rPr lang="fr-FR" dirty="0"/>
              <a:t>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com </a:t>
            </a:r>
            <a:r>
              <a:rPr lang="fr-FR" dirty="0" err="1"/>
              <a:t>cuidado</a:t>
            </a:r>
            <a:r>
              <a:rPr lang="fr-FR" dirty="0"/>
              <a:t>, pois </a:t>
            </a:r>
            <a:r>
              <a:rPr lang="fr-FR" dirty="0" err="1"/>
              <a:t>ele</a:t>
            </a:r>
            <a:r>
              <a:rPr lang="fr-FR" dirty="0"/>
              <a:t> </a:t>
            </a:r>
            <a:r>
              <a:rPr lang="fr-FR" dirty="0" err="1"/>
              <a:t>descreve</a:t>
            </a:r>
            <a:r>
              <a:rPr lang="fr-FR" dirty="0"/>
              <a:t> sua </a:t>
            </a:r>
            <a:r>
              <a:rPr lang="fr-FR" dirty="0" err="1"/>
              <a:t>experiência</a:t>
            </a:r>
            <a:r>
              <a:rPr lang="fr-FR" dirty="0"/>
              <a:t> </a:t>
            </a:r>
            <a:r>
              <a:rPr lang="fr-FR" dirty="0" err="1"/>
              <a:t>profissional</a:t>
            </a:r>
            <a:r>
              <a:rPr lang="fr-FR" dirty="0"/>
              <a:t> e sua </a:t>
            </a:r>
            <a:r>
              <a:rPr lang="fr-FR" dirty="0" err="1"/>
              <a:t>personalidade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 err="1"/>
              <a:t>Lembre</a:t>
            </a:r>
            <a:r>
              <a:rPr lang="fr-FR" dirty="0"/>
              <a:t>-se de que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bom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</a:t>
            </a:r>
            <a:r>
              <a:rPr lang="fr-FR" dirty="0" err="1"/>
              <a:t>personalizado</a:t>
            </a:r>
            <a:r>
              <a:rPr lang="fr-FR" dirty="0"/>
              <a:t>!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Se </a:t>
            </a:r>
            <a:r>
              <a:rPr lang="fr-FR" dirty="0" err="1"/>
              <a:t>precisar</a:t>
            </a:r>
            <a:r>
              <a:rPr lang="fr-FR" dirty="0"/>
              <a:t> de </a:t>
            </a:r>
            <a:r>
              <a:rPr lang="fr-FR" dirty="0" err="1"/>
              <a:t>outros</a:t>
            </a:r>
            <a:r>
              <a:rPr lang="fr-FR" dirty="0"/>
              <a:t> </a:t>
            </a:r>
            <a:r>
              <a:rPr lang="fr-FR" dirty="0" err="1"/>
              <a:t>modelos</a:t>
            </a:r>
            <a:r>
              <a:rPr lang="fr-FR" dirty="0"/>
              <a:t>, volte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nosso</a:t>
            </a:r>
            <a:r>
              <a:rPr lang="fr-FR" dirty="0"/>
              <a:t> site : </a:t>
            </a:r>
            <a:r>
              <a:rPr lang="fr-FR" dirty="0">
                <a:hlinkClick r:id="rId2"/>
              </a:rPr>
              <a:t>HTTPS://WWW.EXEMPLODECV.COM</a:t>
            </a:r>
            <a:r>
              <a:rPr lang="fr-FR" dirty="0"/>
              <a:t>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EXEMPLODECV.COM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Os </a:t>
            </a:r>
            <a:r>
              <a:rPr lang="fr-FR" dirty="0" err="1"/>
              <a:t>conteúdos</a:t>
            </a:r>
            <a:r>
              <a:rPr lang="fr-FR" dirty="0"/>
              <a:t> </a:t>
            </a:r>
            <a:r>
              <a:rPr lang="fr-FR" dirty="0" err="1"/>
              <a:t>publicados</a:t>
            </a:r>
            <a:r>
              <a:rPr lang="fr-FR" dirty="0"/>
              <a:t> no </a:t>
            </a:r>
            <a:r>
              <a:rPr lang="fr-FR" dirty="0" err="1"/>
              <a:t>nosso</a:t>
            </a:r>
            <a:r>
              <a:rPr lang="fr-FR" dirty="0"/>
              <a:t> site (</a:t>
            </a:r>
            <a:r>
              <a:rPr lang="fr-FR" dirty="0" err="1"/>
              <a:t>modelos</a:t>
            </a:r>
            <a:r>
              <a:rPr lang="fr-FR" dirty="0"/>
              <a:t> de CV, </a:t>
            </a:r>
            <a:r>
              <a:rPr lang="fr-FR" dirty="0" err="1"/>
              <a:t>modelos</a:t>
            </a:r>
            <a:r>
              <a:rPr lang="fr-FR" dirty="0"/>
              <a:t> de cartas, </a:t>
            </a:r>
            <a:r>
              <a:rPr lang="fr-FR" dirty="0" err="1"/>
              <a:t>artigos</a:t>
            </a:r>
            <a:r>
              <a:rPr lang="fr-FR" dirty="0"/>
              <a:t>, etc.) </a:t>
            </a:r>
            <a:r>
              <a:rPr lang="fr-FR" dirty="0" err="1"/>
              <a:t>são</a:t>
            </a:r>
            <a:r>
              <a:rPr lang="fr-FR" dirty="0"/>
              <a:t> </a:t>
            </a:r>
            <a:r>
              <a:rPr lang="fr-FR" dirty="0" err="1"/>
              <a:t>propriedade</a:t>
            </a:r>
            <a:r>
              <a:rPr lang="fr-FR" dirty="0"/>
              <a:t> da </a:t>
            </a:r>
            <a:r>
              <a:rPr lang="fr-FR" dirty="0" err="1"/>
              <a:t>EXEMPLODECV.com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limitado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pessoal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proibido</a:t>
            </a:r>
            <a:r>
              <a:rPr lang="fr-FR" dirty="0"/>
              <a:t> </a:t>
            </a:r>
            <a:r>
              <a:rPr lang="fr-FR" dirty="0" err="1"/>
              <a:t>distribuir</a:t>
            </a:r>
            <a:r>
              <a:rPr lang="fr-FR" dirty="0"/>
              <a:t>, </a:t>
            </a:r>
            <a:r>
              <a:rPr lang="fr-FR" dirty="0" err="1"/>
              <a:t>publicar</a:t>
            </a:r>
            <a:r>
              <a:rPr lang="fr-FR" dirty="0"/>
              <a:t> ou </a:t>
            </a:r>
            <a:r>
              <a:rPr lang="fr-FR" dirty="0" err="1"/>
              <a:t>redistribuí</a:t>
            </a:r>
            <a:r>
              <a:rPr lang="fr-FR" dirty="0"/>
              <a:t>-los </a:t>
            </a:r>
            <a:r>
              <a:rPr lang="fr-FR" dirty="0" err="1"/>
              <a:t>sem</a:t>
            </a:r>
            <a:r>
              <a:rPr lang="fr-FR" dirty="0"/>
              <a:t> o </a:t>
            </a:r>
            <a:r>
              <a:rPr lang="fr-FR" dirty="0" err="1"/>
              <a:t>nosso</a:t>
            </a:r>
            <a:r>
              <a:rPr lang="fr-FR" dirty="0"/>
              <a:t> </a:t>
            </a:r>
            <a:r>
              <a:rPr lang="fr-FR" dirty="0" err="1"/>
              <a:t>consentimento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fr-FR" dirty="0" err="1"/>
              <a:t>Também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proibido</a:t>
            </a:r>
            <a:r>
              <a:rPr lang="fr-FR" dirty="0"/>
              <a:t> dar </a:t>
            </a:r>
            <a:r>
              <a:rPr lang="fr-FR" dirty="0" err="1"/>
              <a:t>acesso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link</a:t>
            </a:r>
            <a:r>
              <a:rPr lang="fr-FR" dirty="0"/>
              <a:t> de </a:t>
            </a:r>
            <a:r>
              <a:rPr lang="fr-FR" dirty="0" err="1"/>
              <a:t>download</a:t>
            </a:r>
            <a:r>
              <a:rPr lang="fr-FR" dirty="0"/>
              <a:t> ou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link</a:t>
            </a:r>
            <a:r>
              <a:rPr lang="fr-FR" dirty="0"/>
              <a:t> de </a:t>
            </a:r>
            <a:r>
              <a:rPr lang="fr-FR" dirty="0" err="1"/>
              <a:t>edição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Conteúdo</a:t>
            </a:r>
            <a:r>
              <a:rPr lang="fr-FR" dirty="0"/>
              <a:t> </a:t>
            </a:r>
            <a:r>
              <a:rPr lang="fr-FR" dirty="0" err="1"/>
              <a:t>depositado</a:t>
            </a:r>
            <a:r>
              <a:rPr lang="fr-FR" dirty="0"/>
              <a:t> </a:t>
            </a:r>
            <a:r>
              <a:rPr lang="fr-FR" dirty="0" err="1"/>
              <a:t>em</a:t>
            </a:r>
            <a:r>
              <a:rPr lang="fr-FR" dirty="0"/>
              <a:t> 180 </a:t>
            </a:r>
            <a:r>
              <a:rPr lang="fr-FR" dirty="0" err="1"/>
              <a:t>países</a:t>
            </a:r>
            <a:r>
              <a:rPr lang="fr-FR" dirty="0"/>
              <a:t> </a:t>
            </a:r>
            <a:r>
              <a:rPr lang="fr-FR" dirty="0" err="1"/>
              <a:t>perante</a:t>
            </a:r>
            <a:r>
              <a:rPr lang="fr-FR" dirty="0"/>
              <a:t>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oficial</a:t>
            </a:r>
            <a:r>
              <a:rPr lang="fr-FR" dirty="0"/>
              <a:t> de </a:t>
            </a:r>
            <a:r>
              <a:rPr lang="fr-FR" dirty="0" err="1"/>
              <a:t>justiça</a:t>
            </a:r>
            <a:r>
              <a:rPr lang="fr-FR" dirty="0"/>
              <a:t>. </a:t>
            </a:r>
            <a:r>
              <a:rPr lang="fr-FR" dirty="0" err="1"/>
              <a:t>Reprodução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proibida</a:t>
            </a:r>
            <a:r>
              <a:rPr lang="fr-FR" dirty="0"/>
              <a:t>, </a:t>
            </a:r>
            <a:r>
              <a:rPr lang="fr-FR" dirty="0" err="1"/>
              <a:t>mesmo</a:t>
            </a:r>
            <a:r>
              <a:rPr lang="fr-FR" dirty="0"/>
              <a:t> </a:t>
            </a:r>
            <a:r>
              <a:rPr lang="fr-FR" dirty="0" err="1"/>
              <a:t>parcial</a:t>
            </a:r>
            <a:r>
              <a:rPr lang="fr-FR" dirty="0"/>
              <a:t>. </a:t>
            </a:r>
            <a:r>
              <a:rPr lang="fr-FR" dirty="0" err="1"/>
              <a:t>Limitado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pessoal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Os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modelos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disponíveis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nosso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site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são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fornecidos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"no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estado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que se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encontram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" 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garantia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5522785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212</TotalTime>
  <Words>453</Words>
  <Application>Microsoft Macintosh PowerPoint</Application>
  <PresentationFormat>Format A4 (210 x 297 mm)</PresentationFormat>
  <Paragraphs>83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Avenir Light</vt:lpstr>
      <vt:lpstr>Calibri</vt:lpstr>
      <vt:lpstr>Calibri Light</vt:lpstr>
      <vt:lpstr>Times New Roman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 48</dc:title>
  <dc:subject/>
  <dc:creator>https://www.exemplodecv.com</dc:creator>
  <cp:keywords/>
  <dc:description/>
  <cp:lastModifiedBy>Axel Maille</cp:lastModifiedBy>
  <cp:revision>10</cp:revision>
  <dcterms:created xsi:type="dcterms:W3CDTF">2016-07-28T13:32:31Z</dcterms:created>
  <dcterms:modified xsi:type="dcterms:W3CDTF">2020-12-28T11:53:28Z</dcterms:modified>
  <cp:category/>
</cp:coreProperties>
</file>