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959"/>
    <a:srgbClr val="284296"/>
    <a:srgbClr val="5C6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D98A12-67EE-3946-91C8-CB487489A151}" v="38" dt="2020-07-21T09:18:10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6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364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4BD98A12-67EE-3946-91C8-CB487489A151}"/>
    <pc:docChg chg="undo custSel modSld">
      <pc:chgData name="Axel Maille" userId="065ad68c099279a8" providerId="LiveId" clId="{4BD98A12-67EE-3946-91C8-CB487489A151}" dt="2020-07-21T09:26:44.285" v="337" actId="20577"/>
      <pc:docMkLst>
        <pc:docMk/>
      </pc:docMkLst>
      <pc:sldChg chg="modSp mod">
        <pc:chgData name="Axel Maille" userId="065ad68c099279a8" providerId="LiveId" clId="{4BD98A12-67EE-3946-91C8-CB487489A151}" dt="2020-07-21T09:26:44.285" v="337" actId="20577"/>
        <pc:sldMkLst>
          <pc:docMk/>
          <pc:sldMk cId="877948289" sldId="256"/>
        </pc:sldMkLst>
        <pc:spChg chg="mod">
          <ac:chgData name="Axel Maille" userId="065ad68c099279a8" providerId="LiveId" clId="{4BD98A12-67EE-3946-91C8-CB487489A151}" dt="2020-07-21T08:44:40.560" v="2" actId="1076"/>
          <ac:spMkLst>
            <pc:docMk/>
            <pc:sldMk cId="877948289" sldId="256"/>
            <ac:spMk id="5" creationId="{00000000-0000-0000-0000-000000000000}"/>
          </ac:spMkLst>
        </pc:spChg>
        <pc:spChg chg="mod">
          <ac:chgData name="Axel Maille" userId="065ad68c099279a8" providerId="LiveId" clId="{4BD98A12-67EE-3946-91C8-CB487489A151}" dt="2020-07-21T09:18:14.912" v="335" actId="20577"/>
          <ac:spMkLst>
            <pc:docMk/>
            <pc:sldMk cId="877948289" sldId="256"/>
            <ac:spMk id="11" creationId="{00000000-0000-0000-0000-000000000000}"/>
          </ac:spMkLst>
        </pc:spChg>
        <pc:spChg chg="mod">
          <ac:chgData name="Axel Maille" userId="065ad68c099279a8" providerId="LiveId" clId="{4BD98A12-67EE-3946-91C8-CB487489A151}" dt="2020-07-21T09:26:44.285" v="337" actId="20577"/>
          <ac:spMkLst>
            <pc:docMk/>
            <pc:sldMk cId="877948289" sldId="256"/>
            <ac:spMk id="12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45:50.334" v="15" actId="20577"/>
          <ac:spMkLst>
            <pc:docMk/>
            <pc:sldMk cId="877948289" sldId="256"/>
            <ac:spMk id="13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45:06.248" v="4" actId="122"/>
          <ac:spMkLst>
            <pc:docMk/>
            <pc:sldMk cId="877948289" sldId="256"/>
            <ac:spMk id="14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47:05.903" v="36" actId="1076"/>
          <ac:spMkLst>
            <pc:docMk/>
            <pc:sldMk cId="877948289" sldId="256"/>
            <ac:spMk id="25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7:05.185" v="288"/>
          <ac:spMkLst>
            <pc:docMk/>
            <pc:sldMk cId="877948289" sldId="256"/>
            <ac:spMk id="27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7:39.820" v="294" actId="1076"/>
          <ac:spMkLst>
            <pc:docMk/>
            <pc:sldMk cId="877948289" sldId="256"/>
            <ac:spMk id="28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7:25.870" v="292" actId="20577"/>
          <ac:spMkLst>
            <pc:docMk/>
            <pc:sldMk cId="877948289" sldId="256"/>
            <ac:spMk id="29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7:14.754" v="290" actId="1076"/>
          <ac:spMkLst>
            <pc:docMk/>
            <pc:sldMk cId="877948289" sldId="256"/>
            <ac:spMk id="30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1:10.325" v="140" actId="1076"/>
          <ac:spMkLst>
            <pc:docMk/>
            <pc:sldMk cId="877948289" sldId="256"/>
            <ac:spMk id="31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49:01.077" v="80"/>
          <ac:spMkLst>
            <pc:docMk/>
            <pc:sldMk cId="877948289" sldId="256"/>
            <ac:spMk id="34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49:17.348" v="81"/>
          <ac:spMkLst>
            <pc:docMk/>
            <pc:sldMk cId="877948289" sldId="256"/>
            <ac:spMk id="35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0:44.584" v="124" actId="20577"/>
          <ac:spMkLst>
            <pc:docMk/>
            <pc:sldMk cId="877948289" sldId="256"/>
            <ac:spMk id="51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0:58.929" v="134" actId="14100"/>
          <ac:spMkLst>
            <pc:docMk/>
            <pc:sldMk cId="877948289" sldId="256"/>
            <ac:spMk id="52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1:37.631" v="159" actId="14100"/>
          <ac:spMkLst>
            <pc:docMk/>
            <pc:sldMk cId="877948289" sldId="256"/>
            <ac:spMk id="53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59:17.337" v="319" actId="14100"/>
          <ac:spMkLst>
            <pc:docMk/>
            <pc:sldMk cId="877948289" sldId="256"/>
            <ac:spMk id="69" creationId="{00000000-0000-0000-0000-000000000000}"/>
          </ac:spMkLst>
        </pc:spChg>
        <pc:spChg chg="mod">
          <ac:chgData name="Axel Maille" userId="065ad68c099279a8" providerId="LiveId" clId="{4BD98A12-67EE-3946-91C8-CB487489A151}" dt="2020-07-21T08:46:43.605" v="20" actId="20577"/>
          <ac:spMkLst>
            <pc:docMk/>
            <pc:sldMk cId="877948289" sldId="256"/>
            <ac:spMk id="96" creationId="{7D19BD33-DFB9-1649-A2F3-0B7E6B2F4EEE}"/>
          </ac:spMkLst>
        </pc:spChg>
        <pc:spChg chg="mod">
          <ac:chgData name="Axel Maille" userId="065ad68c099279a8" providerId="LiveId" clId="{4BD98A12-67EE-3946-91C8-CB487489A151}" dt="2020-07-21T09:17:12.512" v="327" actId="20577"/>
          <ac:spMkLst>
            <pc:docMk/>
            <pc:sldMk cId="877948289" sldId="256"/>
            <ac:spMk id="102" creationId="{4A625A75-16B1-B049-A65E-5CDD24CFAD01}"/>
          </ac:spMkLst>
        </pc:spChg>
        <pc:spChg chg="mod">
          <ac:chgData name="Axel Maille" userId="065ad68c099279a8" providerId="LiveId" clId="{4BD98A12-67EE-3946-91C8-CB487489A151}" dt="2020-07-21T08:51:42.691" v="165" actId="20577"/>
          <ac:spMkLst>
            <pc:docMk/>
            <pc:sldMk cId="877948289" sldId="256"/>
            <ac:spMk id="104" creationId="{7B01DFE1-C35A-0347-8F03-737517311F89}"/>
          </ac:spMkLst>
        </pc:spChg>
        <pc:spChg chg="mod">
          <ac:chgData name="Axel Maille" userId="065ad68c099279a8" providerId="LiveId" clId="{4BD98A12-67EE-3946-91C8-CB487489A151}" dt="2020-07-21T08:51:48.384" v="171" actId="20577"/>
          <ac:spMkLst>
            <pc:docMk/>
            <pc:sldMk cId="877948289" sldId="256"/>
            <ac:spMk id="105" creationId="{601A8CE3-A769-5942-AB57-C121AD51D767}"/>
          </ac:spMkLst>
        </pc:spChg>
        <pc:spChg chg="mod">
          <ac:chgData name="Axel Maille" userId="065ad68c099279a8" providerId="LiveId" clId="{4BD98A12-67EE-3946-91C8-CB487489A151}" dt="2020-07-21T08:52:00.930" v="180" actId="14100"/>
          <ac:spMkLst>
            <pc:docMk/>
            <pc:sldMk cId="877948289" sldId="256"/>
            <ac:spMk id="106" creationId="{2680DDE6-0B42-F84D-8F4D-BD351A50DC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1D270-FE09-A546-B8E2-A4F779F9A286}" type="datetimeFigureOut">
              <a:rPr lang="fr-FR" smtClean="0"/>
              <a:t>28/12/2020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76E21-AF84-6746-9B34-3656E2F2CE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3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300860" y="71078"/>
            <a:ext cx="1946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F15959"/>
                </a:solidFill>
              </a:rPr>
              <a:t>Miguel Santos</a:t>
            </a:r>
            <a:endParaRPr lang="fr-FR" sz="3200" dirty="0">
              <a:solidFill>
                <a:srgbClr val="F15959"/>
              </a:solidFill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1355402" y="2874075"/>
            <a:ext cx="1838052" cy="197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fr-FR" sz="1000" dirty="0" err="1">
                <a:cs typeface="Proxima Nova Rg"/>
              </a:rPr>
              <a:t>Morada</a:t>
            </a:r>
            <a:r>
              <a:rPr lang="fr-FR" sz="1000" dirty="0">
                <a:cs typeface="Proxima Nova Rg"/>
              </a:rPr>
              <a:t> 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Rua, </a:t>
            </a:r>
            <a:r>
              <a:rPr lang="fr-FR" sz="1000" dirty="0" err="1">
                <a:cs typeface="Proxima Nova Rg"/>
              </a:rPr>
              <a:t>número</a:t>
            </a:r>
            <a:r>
              <a:rPr lang="fr-FR" sz="1000" dirty="0">
                <a:cs typeface="Proxima Nova Rg"/>
              </a:rPr>
              <a:t>, </a:t>
            </a:r>
            <a:r>
              <a:rPr lang="fr-FR" sz="1000" dirty="0" err="1">
                <a:cs typeface="Proxima Nova Rg"/>
              </a:rPr>
              <a:t>código</a:t>
            </a:r>
            <a:r>
              <a:rPr lang="fr-FR" sz="1000" dirty="0">
                <a:cs typeface="Proxima Nova Rg"/>
              </a:rPr>
              <a:t> postal, </a:t>
            </a:r>
            <a:r>
              <a:rPr lang="fr-FR" sz="1000" dirty="0" err="1">
                <a:cs typeface="Proxima Nova Rg"/>
              </a:rPr>
              <a:t>localidade</a:t>
            </a:r>
            <a:r>
              <a:rPr lang="fr-FR" sz="1000" dirty="0">
                <a:cs typeface="Proxima Nova Rg"/>
              </a:rPr>
              <a:t>, </a:t>
            </a:r>
            <a:r>
              <a:rPr lang="fr-FR" sz="1000" dirty="0" err="1">
                <a:cs typeface="Proxima Nova Rg"/>
              </a:rPr>
              <a:t>país</a:t>
            </a: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Tél. :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(01) 0203-0405</a:t>
            </a: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(02) 0203-0405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Web :</a:t>
            </a:r>
          </a:p>
          <a:p>
            <a:pPr algn="ctr">
              <a:lnSpc>
                <a:spcPts val="1100"/>
              </a:lnSpc>
            </a:pPr>
            <a:r>
              <a:rPr lang="fr-FR" sz="1000" dirty="0" err="1">
                <a:cs typeface="Proxima Nova Rg"/>
              </a:rPr>
              <a:t>Twitter.com</a:t>
            </a:r>
            <a:r>
              <a:rPr lang="fr-FR" sz="1000" dirty="0">
                <a:cs typeface="Proxima Nova Rg"/>
              </a:rPr>
              <a:t>/VN</a:t>
            </a:r>
            <a:br>
              <a:rPr lang="fr-FR" sz="1000" dirty="0">
                <a:cs typeface="Proxima Nova Rg"/>
              </a:rPr>
            </a:br>
            <a:r>
              <a:rPr lang="fr-FR" sz="1000" dirty="0" err="1">
                <a:cs typeface="Proxima Nova Rg"/>
              </a:rPr>
              <a:t>Facebook.com</a:t>
            </a:r>
            <a:r>
              <a:rPr lang="fr-FR" sz="1000" dirty="0">
                <a:cs typeface="Proxima Nova Rg"/>
              </a:rPr>
              <a:t>/VN</a:t>
            </a:r>
          </a:p>
          <a:p>
            <a:pPr algn="ctr">
              <a:lnSpc>
                <a:spcPts val="1100"/>
              </a:lnSpc>
            </a:pPr>
            <a:endParaRPr lang="fr-FR" sz="1000" dirty="0">
              <a:cs typeface="Proxima Nova Rg"/>
            </a:endParaRPr>
          </a:p>
          <a:p>
            <a:pPr algn="ctr">
              <a:lnSpc>
                <a:spcPts val="1100"/>
              </a:lnSpc>
            </a:pPr>
            <a:r>
              <a:rPr lang="fr-FR" sz="1000" dirty="0">
                <a:cs typeface="Proxima Nova Rg"/>
              </a:rPr>
              <a:t>Mail :</a:t>
            </a:r>
            <a:br>
              <a:rPr lang="fr-FR" sz="1000" dirty="0">
                <a:cs typeface="Proxima Nova Rg"/>
              </a:rPr>
            </a:br>
            <a:r>
              <a:rPr lang="fr-FR" sz="1000" dirty="0" err="1">
                <a:cs typeface="Proxima Nova Rg"/>
              </a:rPr>
              <a:t>mail@mail.com</a:t>
            </a:r>
            <a:endParaRPr sz="1000" dirty="0">
              <a:cs typeface="Proxima Nova Rg"/>
            </a:endParaRPr>
          </a:p>
        </p:txBody>
      </p:sp>
      <p:sp>
        <p:nvSpPr>
          <p:cNvPr id="12" name="object 112"/>
          <p:cNvSpPr txBox="1"/>
          <p:nvPr/>
        </p:nvSpPr>
        <p:spPr>
          <a:xfrm>
            <a:off x="1573364" y="2492432"/>
            <a:ext cx="140187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ctr"/>
            <a:r>
              <a:rPr lang="fr-FR" sz="1400" b="1">
                <a:solidFill>
                  <a:srgbClr val="F15959"/>
                </a:solidFill>
                <a:cs typeface="Proxima Nova Rg"/>
              </a:rPr>
              <a:t>CONTATO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13" name="object 115"/>
          <p:cNvSpPr txBox="1"/>
          <p:nvPr/>
        </p:nvSpPr>
        <p:spPr>
          <a:xfrm>
            <a:off x="1831489" y="5168419"/>
            <a:ext cx="936486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OBJECTIVO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14" name="object 122"/>
          <p:cNvSpPr txBox="1"/>
          <p:nvPr/>
        </p:nvSpPr>
        <p:spPr>
          <a:xfrm>
            <a:off x="1253146" y="5519550"/>
            <a:ext cx="2004397" cy="10772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defRPr/>
            </a:pPr>
            <a:br>
              <a:rPr lang="fr-FR" sz="1000" dirty="0">
                <a:cs typeface="Calibri"/>
              </a:rPr>
            </a:br>
            <a:r>
              <a:rPr lang="pt-BR" sz="1000" dirty="0">
                <a:cs typeface="Calibri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282065" y="278039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253146" y="5456382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44873" y="639667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ject 12"/>
          <p:cNvSpPr txBox="1"/>
          <p:nvPr/>
        </p:nvSpPr>
        <p:spPr>
          <a:xfrm>
            <a:off x="5190508" y="344082"/>
            <a:ext cx="176948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1"/>
            <a:r>
              <a:rPr lang="fr-FR" sz="1400" b="1" spc="-15" dirty="0">
                <a:solidFill>
                  <a:srgbClr val="F15959"/>
                </a:solidFill>
                <a:cs typeface="Proxima Nova Rg"/>
              </a:rPr>
              <a:t>FORMACAO.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26" name="object 111"/>
          <p:cNvSpPr/>
          <p:nvPr/>
        </p:nvSpPr>
        <p:spPr>
          <a:xfrm flipV="1">
            <a:off x="3887663" y="586754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3935108" y="820234"/>
            <a:ext cx="34355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DIPLOMA – UNIVERSIDADE</a:t>
            </a:r>
          </a:p>
          <a:p>
            <a:pPr algn="ctr" defTabSz="685800">
              <a:defRPr/>
            </a:pPr>
            <a:r>
              <a:rPr lang="fr-FR" sz="1000" dirty="0" err="1"/>
              <a:t>Descrever</a:t>
            </a:r>
            <a:r>
              <a:rPr lang="fr-FR" sz="1000" dirty="0"/>
              <a:t> as </a:t>
            </a:r>
            <a:r>
              <a:rPr lang="fr-FR" sz="1000" dirty="0" err="1"/>
              <a:t>características</a:t>
            </a:r>
            <a:r>
              <a:rPr lang="fr-FR" sz="1000" dirty="0"/>
              <a:t> do </a:t>
            </a:r>
            <a:r>
              <a:rPr lang="fr-FR" sz="1000" dirty="0" err="1"/>
              <a:t>curso</a:t>
            </a:r>
            <a:r>
              <a:rPr lang="fr-FR" sz="1000" dirty="0"/>
              <a:t>: </a:t>
            </a:r>
            <a:r>
              <a:rPr lang="fr-FR" sz="1000" dirty="0" err="1"/>
              <a:t>instituição</a:t>
            </a:r>
            <a:r>
              <a:rPr lang="fr-FR" sz="1000" dirty="0"/>
              <a:t>, </a:t>
            </a:r>
            <a:r>
              <a:rPr lang="fr-FR" sz="1000" dirty="0" err="1"/>
              <a:t>diploma</a:t>
            </a:r>
            <a:r>
              <a:rPr lang="fr-FR" sz="1000" dirty="0"/>
              <a:t> </a:t>
            </a:r>
            <a:r>
              <a:rPr lang="fr-FR" sz="1000" dirty="0" err="1"/>
              <a:t>obtido</a:t>
            </a:r>
            <a:r>
              <a:rPr lang="fr-FR" sz="1000" dirty="0"/>
              <a:t>, etc.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Fusce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sapien</a:t>
            </a:r>
            <a:r>
              <a:rPr lang="fr-FR" sz="1000" dirty="0"/>
              <a:t> </a:t>
            </a:r>
            <a:r>
              <a:rPr lang="fr-FR" sz="1000" dirty="0" err="1"/>
              <a:t>metus</a:t>
            </a:r>
            <a:r>
              <a:rPr lang="fr-FR" sz="1000" dirty="0"/>
              <a:t>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DIPLOMA – UNIVERSIDADE</a:t>
            </a:r>
          </a:p>
          <a:p>
            <a:pPr algn="ctr" defTabSz="685800">
              <a:defRPr/>
            </a:pPr>
            <a:r>
              <a:rPr lang="fr-FR" sz="1000" dirty="0" err="1"/>
              <a:t>Descrever</a:t>
            </a:r>
            <a:r>
              <a:rPr lang="fr-FR" sz="1000" dirty="0"/>
              <a:t> as </a:t>
            </a:r>
            <a:r>
              <a:rPr lang="fr-FR" sz="1000" dirty="0" err="1"/>
              <a:t>características</a:t>
            </a:r>
            <a:r>
              <a:rPr lang="fr-FR" sz="1000" dirty="0"/>
              <a:t> do </a:t>
            </a:r>
            <a:r>
              <a:rPr lang="fr-FR" sz="1000" dirty="0" err="1"/>
              <a:t>curso</a:t>
            </a:r>
            <a:r>
              <a:rPr lang="fr-FR" sz="1000" dirty="0"/>
              <a:t>: </a:t>
            </a:r>
            <a:r>
              <a:rPr lang="fr-FR" sz="1000" dirty="0" err="1"/>
              <a:t>instituição</a:t>
            </a:r>
            <a:r>
              <a:rPr lang="fr-FR" sz="1000" dirty="0"/>
              <a:t>, </a:t>
            </a:r>
            <a:r>
              <a:rPr lang="fr-FR" sz="1000" dirty="0" err="1"/>
              <a:t>diploma</a:t>
            </a:r>
            <a:r>
              <a:rPr lang="fr-FR" sz="1000" dirty="0"/>
              <a:t> </a:t>
            </a:r>
            <a:r>
              <a:rPr lang="fr-FR" sz="1000" dirty="0" err="1"/>
              <a:t>obtido</a:t>
            </a:r>
            <a:r>
              <a:rPr lang="fr-FR" sz="1000" dirty="0"/>
              <a:t>, etc.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Fusce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sapien</a:t>
            </a:r>
            <a:r>
              <a:rPr lang="fr-FR" sz="1000" dirty="0"/>
              <a:t> </a:t>
            </a:r>
            <a:r>
              <a:rPr lang="fr-FR" sz="1000" dirty="0" err="1"/>
              <a:t>metus</a:t>
            </a:r>
            <a:r>
              <a:rPr lang="fr-FR" sz="1000" dirty="0"/>
              <a:t>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2012 </a:t>
            </a:r>
            <a:r>
              <a:rPr lang="mr-IN" sz="1000" b="1" dirty="0">
                <a:solidFill>
                  <a:srgbClr val="284296"/>
                </a:solidFill>
              </a:rPr>
              <a:t>–</a:t>
            </a:r>
            <a:r>
              <a:rPr lang="fr-FR" sz="1000" b="1" dirty="0">
                <a:solidFill>
                  <a:srgbClr val="284296"/>
                </a:solidFill>
              </a:rPr>
              <a:t> DIPLOMA – UNIVERSIDADE</a:t>
            </a:r>
          </a:p>
          <a:p>
            <a:pPr algn="ctr" defTabSz="685800">
              <a:defRPr/>
            </a:pPr>
            <a:r>
              <a:rPr lang="fr-FR" sz="1000" dirty="0" err="1"/>
              <a:t>Descrever</a:t>
            </a:r>
            <a:r>
              <a:rPr lang="fr-FR" sz="1000" dirty="0"/>
              <a:t> as </a:t>
            </a:r>
            <a:r>
              <a:rPr lang="fr-FR" sz="1000" dirty="0" err="1"/>
              <a:t>características</a:t>
            </a:r>
            <a:r>
              <a:rPr lang="fr-FR" sz="1000" dirty="0"/>
              <a:t> do </a:t>
            </a:r>
            <a:r>
              <a:rPr lang="fr-FR" sz="1000" dirty="0" err="1"/>
              <a:t>curso</a:t>
            </a:r>
            <a:r>
              <a:rPr lang="fr-FR" sz="1000" dirty="0"/>
              <a:t>: </a:t>
            </a:r>
            <a:r>
              <a:rPr lang="fr-FR" sz="1000" dirty="0" err="1"/>
              <a:t>instituição</a:t>
            </a:r>
            <a:r>
              <a:rPr lang="fr-FR" sz="1000" dirty="0"/>
              <a:t>, </a:t>
            </a:r>
            <a:r>
              <a:rPr lang="fr-FR" sz="1000" dirty="0" err="1"/>
              <a:t>diploma</a:t>
            </a:r>
            <a:r>
              <a:rPr lang="fr-FR" sz="1000" dirty="0"/>
              <a:t> </a:t>
            </a:r>
            <a:r>
              <a:rPr lang="fr-FR" sz="1000" dirty="0" err="1"/>
              <a:t>obtido</a:t>
            </a:r>
            <a:r>
              <a:rPr lang="fr-FR" sz="1000" dirty="0"/>
              <a:t>, etc.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Fusce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sapien</a:t>
            </a:r>
            <a:r>
              <a:rPr lang="fr-FR" sz="1000" dirty="0"/>
              <a:t> </a:t>
            </a:r>
            <a:r>
              <a:rPr lang="fr-FR" sz="1000" dirty="0" err="1"/>
              <a:t>metus</a:t>
            </a:r>
            <a:r>
              <a:rPr lang="fr-FR" sz="1000" dirty="0"/>
              <a:t>.</a:t>
            </a:r>
          </a:p>
          <a:p>
            <a:pPr algn="ctr" defTabSz="685800">
              <a:defRPr/>
            </a:pPr>
            <a:r>
              <a:rPr lang="fr-FR" sz="1000" dirty="0"/>
              <a:t>.</a:t>
            </a:r>
          </a:p>
          <a:p>
            <a:pPr algn="ctr" defTabSz="685800">
              <a:defRPr/>
            </a:pPr>
            <a:endParaRPr lang="fr-FR" sz="1000" dirty="0"/>
          </a:p>
        </p:txBody>
      </p:sp>
      <p:sp>
        <p:nvSpPr>
          <p:cNvPr id="28" name="object 9"/>
          <p:cNvSpPr txBox="1"/>
          <p:nvPr/>
        </p:nvSpPr>
        <p:spPr>
          <a:xfrm>
            <a:off x="4001636" y="4057666"/>
            <a:ext cx="3379623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CARGO OCUPADO| EMPRESA</a:t>
            </a:r>
          </a:p>
          <a:p>
            <a:pPr algn="ctr" defTabSz="685800">
              <a:defRPr/>
            </a:pPr>
            <a:r>
              <a:rPr lang="fr-FR" sz="1000" dirty="0" err="1"/>
              <a:t>Descrever</a:t>
            </a:r>
            <a:r>
              <a:rPr lang="fr-FR" sz="1000" dirty="0"/>
              <a:t> as </a:t>
            </a:r>
            <a:r>
              <a:rPr lang="fr-FR" sz="1000" dirty="0" err="1"/>
              <a:t>atividades</a:t>
            </a:r>
            <a:r>
              <a:rPr lang="fr-FR" sz="1000" dirty="0"/>
              <a:t> </a:t>
            </a:r>
            <a:r>
              <a:rPr lang="fr-FR" sz="1000" dirty="0" err="1"/>
              <a:t>exercidas</a:t>
            </a:r>
            <a:r>
              <a:rPr lang="fr-FR" sz="1000" dirty="0"/>
              <a:t> no cargo, </a:t>
            </a:r>
            <a:r>
              <a:rPr lang="fr-FR" sz="1000" dirty="0" err="1"/>
              <a:t>listando</a:t>
            </a:r>
            <a:r>
              <a:rPr lang="fr-FR" sz="1000" dirty="0"/>
              <a:t> suas </a:t>
            </a:r>
            <a:r>
              <a:rPr lang="fr-FR" sz="1000" dirty="0" err="1"/>
              <a:t>atribuições</a:t>
            </a:r>
            <a:r>
              <a:rPr lang="fr-FR" sz="1000" dirty="0"/>
              <a:t> e </a:t>
            </a:r>
            <a:r>
              <a:rPr lang="fr-FR" sz="1000" dirty="0" err="1"/>
              <a:t>resultados</a:t>
            </a:r>
            <a:r>
              <a:rPr lang="fr-FR" sz="1000" dirty="0"/>
              <a:t> </a:t>
            </a:r>
            <a:r>
              <a:rPr lang="fr-FR" sz="1000" dirty="0" err="1"/>
              <a:t>obtidos</a:t>
            </a:r>
            <a:r>
              <a:rPr lang="fr-FR" sz="1000" dirty="0"/>
              <a:t>, de </a:t>
            </a:r>
            <a:r>
              <a:rPr lang="fr-FR" sz="1000" dirty="0" err="1"/>
              <a:t>preferência</a:t>
            </a:r>
            <a:r>
              <a:rPr lang="fr-FR" sz="1000" dirty="0"/>
              <a:t> </a:t>
            </a:r>
            <a:r>
              <a:rPr lang="fr-FR" sz="1000" dirty="0" err="1"/>
              <a:t>quantificando</a:t>
            </a:r>
            <a:r>
              <a:rPr lang="fr-FR" sz="1000" dirty="0"/>
              <a:t>-os.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Fusce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sapien</a:t>
            </a:r>
            <a:r>
              <a:rPr lang="fr-FR" sz="1000" dirty="0"/>
              <a:t> </a:t>
            </a:r>
            <a:r>
              <a:rPr lang="fr-FR" sz="1000" dirty="0" err="1"/>
              <a:t>metus</a:t>
            </a:r>
            <a:r>
              <a:rPr lang="fr-FR" sz="1000" dirty="0"/>
              <a:t>. </a:t>
            </a:r>
            <a:r>
              <a:rPr lang="fr-FR" sz="1000" dirty="0" err="1"/>
              <a:t>Mauris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eleifend</a:t>
            </a:r>
            <a:r>
              <a:rPr lang="fr-FR" sz="1000" dirty="0"/>
              <a:t>. </a:t>
            </a:r>
            <a:r>
              <a:rPr lang="fr-FR" sz="1000" dirty="0" err="1"/>
              <a:t>Vestibulum</a:t>
            </a:r>
            <a:r>
              <a:rPr lang="fr-FR" sz="1000" dirty="0"/>
              <a:t> </a:t>
            </a:r>
            <a:r>
              <a:rPr lang="fr-FR" sz="1000" dirty="0" err="1"/>
              <a:t>consequat</a:t>
            </a:r>
            <a:r>
              <a:rPr lang="fr-FR" sz="1000" dirty="0"/>
              <a:t> </a:t>
            </a:r>
            <a:r>
              <a:rPr lang="fr-FR" sz="1000" dirty="0" err="1"/>
              <a:t>tortor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volutpat</a:t>
            </a:r>
            <a:r>
              <a:rPr lang="fr-FR" sz="1000" dirty="0"/>
              <a:t> </a:t>
            </a:r>
            <a:r>
              <a:rPr lang="fr-FR" sz="1000" dirty="0" err="1"/>
              <a:t>facilisis</a:t>
            </a:r>
            <a:r>
              <a:rPr lang="fr-FR" sz="1000" dirty="0"/>
              <a:t>.</a:t>
            </a:r>
          </a:p>
          <a:p>
            <a:pPr algn="ctr" defTabSz="685800">
              <a:defRPr/>
            </a:pPr>
            <a:endParaRPr lang="fr-FR" sz="1000" dirty="0"/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CARGO OCUPADO| EMPRESA</a:t>
            </a:r>
          </a:p>
          <a:p>
            <a:pPr algn="ctr" defTabSz="685800">
              <a:defRPr/>
            </a:pPr>
            <a:r>
              <a:rPr lang="fr-FR" sz="1000" dirty="0" err="1"/>
              <a:t>Descrever</a:t>
            </a:r>
            <a:r>
              <a:rPr lang="fr-FR" sz="1000" dirty="0"/>
              <a:t> as </a:t>
            </a:r>
            <a:r>
              <a:rPr lang="fr-FR" sz="1000" dirty="0" err="1"/>
              <a:t>atividades</a:t>
            </a:r>
            <a:r>
              <a:rPr lang="fr-FR" sz="1000" dirty="0"/>
              <a:t> </a:t>
            </a:r>
            <a:r>
              <a:rPr lang="fr-FR" sz="1000" dirty="0" err="1"/>
              <a:t>exercidas</a:t>
            </a:r>
            <a:r>
              <a:rPr lang="fr-FR" sz="1000" dirty="0"/>
              <a:t> no cargo, </a:t>
            </a:r>
            <a:r>
              <a:rPr lang="fr-FR" sz="1000" dirty="0" err="1"/>
              <a:t>listando</a:t>
            </a:r>
            <a:r>
              <a:rPr lang="fr-FR" sz="1000" dirty="0"/>
              <a:t> suas </a:t>
            </a:r>
            <a:r>
              <a:rPr lang="fr-FR" sz="1000" dirty="0" err="1"/>
              <a:t>atribuições</a:t>
            </a:r>
            <a:r>
              <a:rPr lang="fr-FR" sz="1000" dirty="0"/>
              <a:t> e </a:t>
            </a:r>
            <a:r>
              <a:rPr lang="fr-FR" sz="1000" dirty="0" err="1"/>
              <a:t>resultados</a:t>
            </a:r>
            <a:r>
              <a:rPr lang="fr-FR" sz="1000" dirty="0"/>
              <a:t> </a:t>
            </a:r>
            <a:r>
              <a:rPr lang="fr-FR" sz="1000" dirty="0" err="1"/>
              <a:t>obtidos</a:t>
            </a:r>
            <a:r>
              <a:rPr lang="fr-FR" sz="1000" dirty="0"/>
              <a:t>, de </a:t>
            </a:r>
            <a:r>
              <a:rPr lang="fr-FR" sz="1000" dirty="0" err="1"/>
              <a:t>preferência</a:t>
            </a:r>
            <a:r>
              <a:rPr lang="fr-FR" sz="1000" dirty="0"/>
              <a:t> </a:t>
            </a:r>
            <a:r>
              <a:rPr lang="fr-FR" sz="1000" dirty="0" err="1"/>
              <a:t>quantificando</a:t>
            </a:r>
            <a:r>
              <a:rPr lang="fr-FR" sz="1000" dirty="0"/>
              <a:t>-os.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Fusce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sapien</a:t>
            </a:r>
            <a:r>
              <a:rPr lang="fr-FR" sz="1000" dirty="0"/>
              <a:t> </a:t>
            </a:r>
            <a:r>
              <a:rPr lang="fr-FR" sz="1000" dirty="0" err="1"/>
              <a:t>metus</a:t>
            </a:r>
            <a:r>
              <a:rPr lang="fr-FR" sz="1000" dirty="0"/>
              <a:t>. </a:t>
            </a:r>
            <a:r>
              <a:rPr lang="fr-FR" sz="1000" dirty="0" err="1"/>
              <a:t>Mauris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eleifend</a:t>
            </a:r>
            <a:r>
              <a:rPr lang="fr-FR" sz="1000" dirty="0"/>
              <a:t>. </a:t>
            </a:r>
            <a:r>
              <a:rPr lang="fr-FR" sz="1000" dirty="0" err="1"/>
              <a:t>Vestibulum</a:t>
            </a:r>
            <a:r>
              <a:rPr lang="fr-FR" sz="1000" dirty="0"/>
              <a:t> </a:t>
            </a:r>
            <a:r>
              <a:rPr lang="fr-FR" sz="1000" dirty="0" err="1"/>
              <a:t>consequat</a:t>
            </a:r>
            <a:r>
              <a:rPr lang="fr-FR" sz="1000" dirty="0"/>
              <a:t> </a:t>
            </a:r>
            <a:r>
              <a:rPr lang="fr-FR" sz="1000" dirty="0" err="1"/>
              <a:t>tortor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volutpat</a:t>
            </a:r>
            <a:r>
              <a:rPr lang="fr-FR" sz="1000" dirty="0"/>
              <a:t> </a:t>
            </a:r>
            <a:r>
              <a:rPr lang="fr-FR" sz="1000" dirty="0" err="1"/>
              <a:t>facilisis</a:t>
            </a:r>
            <a:r>
              <a:rPr lang="fr-FR" sz="1000" dirty="0"/>
              <a:t>.</a:t>
            </a:r>
          </a:p>
          <a:p>
            <a:pPr marL="12699" marR="5079" algn="ctr"/>
            <a:endParaRPr lang="fr-FR" sz="1000" dirty="0">
              <a:cs typeface="Proxima Nova Lt"/>
            </a:endParaRPr>
          </a:p>
          <a:p>
            <a:pPr algn="ctr" defTabSz="685800">
              <a:defRPr/>
            </a:pPr>
            <a:r>
              <a:rPr lang="fr-FR" sz="1000" b="1" dirty="0">
                <a:solidFill>
                  <a:srgbClr val="284296"/>
                </a:solidFill>
              </a:rPr>
              <a:t>2010- 2015 | CARGO OCUPADO| EMPRESA</a:t>
            </a:r>
          </a:p>
          <a:p>
            <a:pPr algn="ctr" defTabSz="685800">
              <a:defRPr/>
            </a:pPr>
            <a:r>
              <a:rPr lang="fr-FR" sz="1000" dirty="0" err="1"/>
              <a:t>Descrever</a:t>
            </a:r>
            <a:r>
              <a:rPr lang="fr-FR" sz="1000" dirty="0"/>
              <a:t> as </a:t>
            </a:r>
            <a:r>
              <a:rPr lang="fr-FR" sz="1000" dirty="0" err="1"/>
              <a:t>atividades</a:t>
            </a:r>
            <a:r>
              <a:rPr lang="fr-FR" sz="1000" dirty="0"/>
              <a:t> </a:t>
            </a:r>
            <a:r>
              <a:rPr lang="fr-FR" sz="1000" dirty="0" err="1"/>
              <a:t>exercidas</a:t>
            </a:r>
            <a:r>
              <a:rPr lang="fr-FR" sz="1000" dirty="0"/>
              <a:t> no cargo, </a:t>
            </a:r>
            <a:r>
              <a:rPr lang="fr-FR" sz="1000" dirty="0" err="1"/>
              <a:t>listando</a:t>
            </a:r>
            <a:r>
              <a:rPr lang="fr-FR" sz="1000" dirty="0"/>
              <a:t> suas </a:t>
            </a:r>
            <a:r>
              <a:rPr lang="fr-FR" sz="1000" dirty="0" err="1"/>
              <a:t>atribuições</a:t>
            </a:r>
            <a:r>
              <a:rPr lang="fr-FR" sz="1000" dirty="0"/>
              <a:t> e </a:t>
            </a:r>
            <a:r>
              <a:rPr lang="fr-FR" sz="1000" dirty="0" err="1"/>
              <a:t>resultados</a:t>
            </a:r>
            <a:r>
              <a:rPr lang="fr-FR" sz="1000" dirty="0"/>
              <a:t> </a:t>
            </a:r>
            <a:r>
              <a:rPr lang="fr-FR" sz="1000" dirty="0" err="1"/>
              <a:t>obtidos</a:t>
            </a:r>
            <a:r>
              <a:rPr lang="fr-FR" sz="1000" dirty="0"/>
              <a:t>, de </a:t>
            </a:r>
            <a:r>
              <a:rPr lang="fr-FR" sz="1000" dirty="0" err="1"/>
              <a:t>preferência</a:t>
            </a:r>
            <a:r>
              <a:rPr lang="fr-FR" sz="1000" dirty="0"/>
              <a:t> </a:t>
            </a:r>
            <a:r>
              <a:rPr lang="fr-FR" sz="1000" dirty="0" err="1"/>
              <a:t>quantificando</a:t>
            </a:r>
            <a:r>
              <a:rPr lang="fr-FR" sz="1000" dirty="0"/>
              <a:t>-os. </a:t>
            </a: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Fusce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sapien</a:t>
            </a:r>
            <a:r>
              <a:rPr lang="fr-FR" sz="1000" dirty="0"/>
              <a:t> </a:t>
            </a:r>
            <a:r>
              <a:rPr lang="fr-FR" sz="1000" dirty="0" err="1"/>
              <a:t>metus</a:t>
            </a:r>
            <a:r>
              <a:rPr lang="fr-FR" sz="1000" dirty="0"/>
              <a:t>. </a:t>
            </a:r>
            <a:r>
              <a:rPr lang="fr-FR" sz="1000" dirty="0" err="1"/>
              <a:t>Mauris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</a:t>
            </a:r>
            <a:r>
              <a:rPr lang="fr-FR" sz="1000" dirty="0" err="1"/>
              <a:t>vel</a:t>
            </a:r>
            <a:r>
              <a:rPr lang="fr-FR" sz="1000" dirty="0"/>
              <a:t> </a:t>
            </a:r>
            <a:r>
              <a:rPr lang="fr-FR" sz="1000" dirty="0" err="1"/>
              <a:t>eleifend</a:t>
            </a:r>
            <a:r>
              <a:rPr lang="fr-FR" sz="1000" dirty="0"/>
              <a:t>. </a:t>
            </a:r>
            <a:r>
              <a:rPr lang="fr-FR" sz="1000" dirty="0" err="1"/>
              <a:t>Vestibulum</a:t>
            </a:r>
            <a:r>
              <a:rPr lang="fr-FR" sz="1000" dirty="0"/>
              <a:t> </a:t>
            </a:r>
            <a:r>
              <a:rPr lang="fr-FR" sz="1000" dirty="0" err="1"/>
              <a:t>consequat</a:t>
            </a:r>
            <a:r>
              <a:rPr lang="fr-FR" sz="1000" dirty="0"/>
              <a:t> </a:t>
            </a:r>
            <a:r>
              <a:rPr lang="fr-FR" sz="1000" dirty="0" err="1"/>
              <a:t>tortor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volutpat</a:t>
            </a:r>
            <a:r>
              <a:rPr lang="fr-FR" sz="1000" dirty="0"/>
              <a:t> </a:t>
            </a:r>
            <a:r>
              <a:rPr lang="fr-FR" sz="1000" dirty="0" err="1"/>
              <a:t>facilisis</a:t>
            </a:r>
            <a:r>
              <a:rPr lang="fr-FR" sz="1000" dirty="0"/>
              <a:t>.</a:t>
            </a:r>
          </a:p>
          <a:p>
            <a:pPr marL="12699" marR="5079" algn="ctr"/>
            <a:endParaRPr sz="1000" dirty="0">
              <a:cs typeface="Proxima Nova Lt"/>
            </a:endParaRPr>
          </a:p>
        </p:txBody>
      </p:sp>
      <p:sp>
        <p:nvSpPr>
          <p:cNvPr id="29" name="object 12"/>
          <p:cNvSpPr txBox="1"/>
          <p:nvPr/>
        </p:nvSpPr>
        <p:spPr>
          <a:xfrm>
            <a:off x="4963146" y="3518545"/>
            <a:ext cx="176948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1"/>
            <a:r>
              <a:rPr lang="fr-FR" sz="1400" b="1" spc="-15" dirty="0">
                <a:solidFill>
                  <a:srgbClr val="F15959"/>
                </a:solidFill>
                <a:cs typeface="Proxima Nova Rg"/>
              </a:rPr>
              <a:t>EXPERIENCIA PRO.</a:t>
            </a:r>
          </a:p>
        </p:txBody>
      </p:sp>
      <p:sp>
        <p:nvSpPr>
          <p:cNvPr id="30" name="object 111"/>
          <p:cNvSpPr/>
          <p:nvPr/>
        </p:nvSpPr>
        <p:spPr>
          <a:xfrm flipV="1">
            <a:off x="3899908" y="3764046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14"/>
          <p:cNvSpPr txBox="1"/>
          <p:nvPr/>
        </p:nvSpPr>
        <p:spPr>
          <a:xfrm>
            <a:off x="5143282" y="7635063"/>
            <a:ext cx="1222738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HABILIDADES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sp>
        <p:nvSpPr>
          <p:cNvPr id="32" name="object 111"/>
          <p:cNvSpPr/>
          <p:nvPr/>
        </p:nvSpPr>
        <p:spPr>
          <a:xfrm flipV="1">
            <a:off x="3960343" y="7888311"/>
            <a:ext cx="3561881" cy="45719"/>
          </a:xfrm>
          <a:custGeom>
            <a:avLst/>
            <a:gdLst/>
            <a:ahLst/>
            <a:cxnLst/>
            <a:rect l="l" t="t" r="r" b="b"/>
            <a:pathLst>
              <a:path w="2496185">
                <a:moveTo>
                  <a:pt x="0" y="0"/>
                </a:moveTo>
                <a:lnTo>
                  <a:pt x="2496045" y="0"/>
                </a:lnTo>
              </a:path>
            </a:pathLst>
          </a:custGeom>
          <a:ln w="25400">
            <a:solidFill>
              <a:srgbClr val="284296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16"/>
          <p:cNvSpPr txBox="1"/>
          <p:nvPr/>
        </p:nvSpPr>
        <p:spPr>
          <a:xfrm>
            <a:off x="4569469" y="8132502"/>
            <a:ext cx="67913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ADWORDS</a:t>
            </a:r>
            <a:endParaRPr sz="1000" dirty="0">
              <a:cs typeface="Proxima Nova Rg"/>
            </a:endParaRPr>
          </a:p>
        </p:txBody>
      </p:sp>
      <p:sp>
        <p:nvSpPr>
          <p:cNvPr id="34" name="object 17"/>
          <p:cNvSpPr txBox="1"/>
          <p:nvPr/>
        </p:nvSpPr>
        <p:spPr>
          <a:xfrm>
            <a:off x="4414584" y="8411861"/>
            <a:ext cx="8581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ILLUSTRATOR</a:t>
            </a:r>
            <a:endParaRPr sz="1000" dirty="0">
              <a:cs typeface="Proxima Nova Rg"/>
            </a:endParaRPr>
          </a:p>
        </p:txBody>
      </p:sp>
      <p:sp>
        <p:nvSpPr>
          <p:cNvPr id="35" name="object 18"/>
          <p:cNvSpPr txBox="1"/>
          <p:nvPr/>
        </p:nvSpPr>
        <p:spPr>
          <a:xfrm>
            <a:off x="4414584" y="8691219"/>
            <a:ext cx="8562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PHOTOSHOP</a:t>
            </a:r>
            <a:endParaRPr sz="1000" dirty="0">
              <a:cs typeface="Proxima Nova Rg"/>
            </a:endParaRPr>
          </a:p>
        </p:txBody>
      </p:sp>
      <p:sp>
        <p:nvSpPr>
          <p:cNvPr id="36" name="object 19"/>
          <p:cNvSpPr/>
          <p:nvPr/>
        </p:nvSpPr>
        <p:spPr>
          <a:xfrm>
            <a:off x="5403201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0"/>
          <p:cNvSpPr/>
          <p:nvPr/>
        </p:nvSpPr>
        <p:spPr>
          <a:xfrm>
            <a:off x="5657163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21"/>
          <p:cNvSpPr/>
          <p:nvPr/>
        </p:nvSpPr>
        <p:spPr>
          <a:xfrm>
            <a:off x="5911125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22"/>
          <p:cNvSpPr/>
          <p:nvPr/>
        </p:nvSpPr>
        <p:spPr>
          <a:xfrm>
            <a:off x="6165087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23"/>
          <p:cNvSpPr/>
          <p:nvPr/>
        </p:nvSpPr>
        <p:spPr>
          <a:xfrm>
            <a:off x="6419050" y="8187276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24"/>
          <p:cNvSpPr/>
          <p:nvPr/>
        </p:nvSpPr>
        <p:spPr>
          <a:xfrm>
            <a:off x="5403201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5"/>
          <p:cNvSpPr/>
          <p:nvPr/>
        </p:nvSpPr>
        <p:spPr>
          <a:xfrm>
            <a:off x="5657163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26"/>
          <p:cNvSpPr/>
          <p:nvPr/>
        </p:nvSpPr>
        <p:spPr>
          <a:xfrm>
            <a:off x="5911125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27"/>
          <p:cNvSpPr/>
          <p:nvPr/>
        </p:nvSpPr>
        <p:spPr>
          <a:xfrm>
            <a:off x="6165087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28"/>
          <p:cNvSpPr/>
          <p:nvPr/>
        </p:nvSpPr>
        <p:spPr>
          <a:xfrm>
            <a:off x="6419050" y="8466635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29"/>
          <p:cNvSpPr/>
          <p:nvPr/>
        </p:nvSpPr>
        <p:spPr>
          <a:xfrm>
            <a:off x="5403201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30"/>
          <p:cNvSpPr/>
          <p:nvPr/>
        </p:nvSpPr>
        <p:spPr>
          <a:xfrm>
            <a:off x="5657163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31"/>
          <p:cNvSpPr/>
          <p:nvPr/>
        </p:nvSpPr>
        <p:spPr>
          <a:xfrm>
            <a:off x="5911125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32"/>
          <p:cNvSpPr/>
          <p:nvPr/>
        </p:nvSpPr>
        <p:spPr>
          <a:xfrm>
            <a:off x="6165087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33"/>
          <p:cNvSpPr/>
          <p:nvPr/>
        </p:nvSpPr>
        <p:spPr>
          <a:xfrm>
            <a:off x="6419050" y="874599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34"/>
          <p:cNvSpPr txBox="1"/>
          <p:nvPr/>
        </p:nvSpPr>
        <p:spPr>
          <a:xfrm>
            <a:off x="4630204" y="8977876"/>
            <a:ext cx="6418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HTML/CSS</a:t>
            </a:r>
            <a:endParaRPr sz="1000" dirty="0">
              <a:cs typeface="Proxima Nova Rg"/>
            </a:endParaRPr>
          </a:p>
        </p:txBody>
      </p:sp>
      <p:sp>
        <p:nvSpPr>
          <p:cNvPr id="52" name="object 35"/>
          <p:cNvSpPr txBox="1"/>
          <p:nvPr/>
        </p:nvSpPr>
        <p:spPr>
          <a:xfrm>
            <a:off x="4514336" y="9257235"/>
            <a:ext cx="75902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PHP/MySQL</a:t>
            </a:r>
            <a:endParaRPr sz="1000" dirty="0">
              <a:cs typeface="Proxima Nova Rg"/>
            </a:endParaRPr>
          </a:p>
        </p:txBody>
      </p:sp>
      <p:sp>
        <p:nvSpPr>
          <p:cNvPr id="53" name="object 36"/>
          <p:cNvSpPr txBox="1"/>
          <p:nvPr/>
        </p:nvSpPr>
        <p:spPr>
          <a:xfrm>
            <a:off x="4611738" y="9536593"/>
            <a:ext cx="70281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OFFICE MAC</a:t>
            </a:r>
            <a:endParaRPr sz="1000" dirty="0">
              <a:cs typeface="Proxima Nova Rg"/>
            </a:endParaRPr>
          </a:p>
        </p:txBody>
      </p:sp>
      <p:sp>
        <p:nvSpPr>
          <p:cNvPr id="54" name="object 37"/>
          <p:cNvSpPr/>
          <p:nvPr/>
        </p:nvSpPr>
        <p:spPr>
          <a:xfrm>
            <a:off x="5403201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38"/>
          <p:cNvSpPr/>
          <p:nvPr/>
        </p:nvSpPr>
        <p:spPr>
          <a:xfrm>
            <a:off x="5657163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39"/>
          <p:cNvSpPr/>
          <p:nvPr/>
        </p:nvSpPr>
        <p:spPr>
          <a:xfrm>
            <a:off x="5911126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40"/>
          <p:cNvSpPr/>
          <p:nvPr/>
        </p:nvSpPr>
        <p:spPr>
          <a:xfrm>
            <a:off x="6165088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41"/>
          <p:cNvSpPr/>
          <p:nvPr/>
        </p:nvSpPr>
        <p:spPr>
          <a:xfrm>
            <a:off x="6419050" y="9032643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42"/>
          <p:cNvSpPr/>
          <p:nvPr/>
        </p:nvSpPr>
        <p:spPr>
          <a:xfrm>
            <a:off x="5403201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43"/>
          <p:cNvSpPr/>
          <p:nvPr/>
        </p:nvSpPr>
        <p:spPr>
          <a:xfrm>
            <a:off x="5657163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44"/>
          <p:cNvSpPr/>
          <p:nvPr/>
        </p:nvSpPr>
        <p:spPr>
          <a:xfrm>
            <a:off x="5911126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45"/>
          <p:cNvSpPr/>
          <p:nvPr/>
        </p:nvSpPr>
        <p:spPr>
          <a:xfrm>
            <a:off x="6165088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46"/>
          <p:cNvSpPr/>
          <p:nvPr/>
        </p:nvSpPr>
        <p:spPr>
          <a:xfrm>
            <a:off x="6419050" y="9312002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71"/>
          <p:cNvSpPr/>
          <p:nvPr/>
        </p:nvSpPr>
        <p:spPr>
          <a:xfrm>
            <a:off x="5403201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80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72"/>
          <p:cNvSpPr/>
          <p:nvPr/>
        </p:nvSpPr>
        <p:spPr>
          <a:xfrm>
            <a:off x="5657163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73"/>
          <p:cNvSpPr/>
          <p:nvPr/>
        </p:nvSpPr>
        <p:spPr>
          <a:xfrm>
            <a:off x="5911126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74"/>
          <p:cNvSpPr/>
          <p:nvPr/>
        </p:nvSpPr>
        <p:spPr>
          <a:xfrm>
            <a:off x="6165088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75"/>
          <p:cNvSpPr/>
          <p:nvPr/>
        </p:nvSpPr>
        <p:spPr>
          <a:xfrm>
            <a:off x="6419050" y="9591360"/>
            <a:ext cx="68570" cy="68570"/>
          </a:xfrm>
          <a:custGeom>
            <a:avLst/>
            <a:gdLst/>
            <a:ahLst/>
            <a:cxnLst/>
            <a:rect l="l" t="t" r="r" b="b"/>
            <a:pathLst>
              <a:path w="68579" h="68579">
                <a:moveTo>
                  <a:pt x="68262" y="68262"/>
                </a:moveTo>
                <a:lnTo>
                  <a:pt x="0" y="68262"/>
                </a:lnTo>
                <a:lnTo>
                  <a:pt x="0" y="0"/>
                </a:lnTo>
                <a:lnTo>
                  <a:pt x="68262" y="0"/>
                </a:lnTo>
                <a:lnTo>
                  <a:pt x="68262" y="68262"/>
                </a:lnTo>
                <a:close/>
              </a:path>
            </a:pathLst>
          </a:custGeom>
          <a:solidFill>
            <a:srgbClr val="284296"/>
          </a:solidFill>
          <a:ln w="6350">
            <a:solidFill>
              <a:srgbClr val="2842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115"/>
          <p:cNvSpPr txBox="1"/>
          <p:nvPr/>
        </p:nvSpPr>
        <p:spPr>
          <a:xfrm>
            <a:off x="1510294" y="7646070"/>
            <a:ext cx="139285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PERSONNALIDADE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>
            <a:off x="1263632" y="7934030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bject 47"/>
          <p:cNvSpPr txBox="1"/>
          <p:nvPr/>
        </p:nvSpPr>
        <p:spPr>
          <a:xfrm>
            <a:off x="1240891" y="8132502"/>
            <a:ext cx="6931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>
                <a:solidFill>
                  <a:srgbClr val="231F20"/>
                </a:solidFill>
                <a:cs typeface="Proxima Nova Rg"/>
              </a:rPr>
              <a:t>ORGANISE</a:t>
            </a:r>
            <a:endParaRPr sz="1000" dirty="0">
              <a:cs typeface="Proxima Nova Rg"/>
            </a:endParaRPr>
          </a:p>
        </p:txBody>
      </p:sp>
      <p:sp>
        <p:nvSpPr>
          <p:cNvPr id="72" name="object 48"/>
          <p:cNvSpPr txBox="1"/>
          <p:nvPr/>
        </p:nvSpPr>
        <p:spPr>
          <a:xfrm>
            <a:off x="1351182" y="8411860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CRÉATIF</a:t>
            </a:r>
            <a:endParaRPr sz="1000" dirty="0">
              <a:cs typeface="Proxima Nova Rg"/>
            </a:endParaRPr>
          </a:p>
        </p:txBody>
      </p:sp>
      <p:sp>
        <p:nvSpPr>
          <p:cNvPr id="83" name="object 59"/>
          <p:cNvSpPr txBox="1"/>
          <p:nvPr/>
        </p:nvSpPr>
        <p:spPr>
          <a:xfrm>
            <a:off x="1393423" y="8683661"/>
            <a:ext cx="55783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>
                <a:solidFill>
                  <a:srgbClr val="231F20"/>
                </a:solidFill>
                <a:cs typeface="Proxima Nova Rg"/>
              </a:rPr>
              <a:t>LEADER</a:t>
            </a:r>
            <a:endParaRPr sz="1000" dirty="0">
              <a:cs typeface="Proxima Nova Rg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F4A8259-EC21-4740-9933-79A00AED75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/>
          <a:stretch/>
        </p:blipFill>
        <p:spPr>
          <a:xfrm>
            <a:off x="13655" y="0"/>
            <a:ext cx="1033925" cy="10691813"/>
          </a:xfrm>
          <a:prstGeom prst="rect">
            <a:avLst/>
          </a:prstGeom>
        </p:spPr>
      </p:pic>
      <p:sp>
        <p:nvSpPr>
          <p:cNvPr id="96" name="Oval 16">
            <a:extLst>
              <a:ext uri="{FF2B5EF4-FFF2-40B4-BE49-F238E27FC236}">
                <a16:creationId xmlns:a16="http://schemas.microsoft.com/office/drawing/2014/main" id="{7D19BD33-DFB9-1649-A2F3-0B7E6B2F4EEE}"/>
              </a:ext>
            </a:extLst>
          </p:cNvPr>
          <p:cNvSpPr/>
          <p:nvPr/>
        </p:nvSpPr>
        <p:spPr>
          <a:xfrm>
            <a:off x="1510294" y="795934"/>
            <a:ext cx="1473554" cy="1394771"/>
          </a:xfrm>
          <a:prstGeom prst="ellipse">
            <a:avLst/>
          </a:prstGeom>
          <a:solidFill>
            <a:srgbClr val="F1595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400" b="1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102" name="object 115">
            <a:extLst>
              <a:ext uri="{FF2B5EF4-FFF2-40B4-BE49-F238E27FC236}">
                <a16:creationId xmlns:a16="http://schemas.microsoft.com/office/drawing/2014/main" id="{4A625A75-16B1-B049-A65E-5CDD24CFAD01}"/>
              </a:ext>
            </a:extLst>
          </p:cNvPr>
          <p:cNvSpPr txBox="1"/>
          <p:nvPr/>
        </p:nvSpPr>
        <p:spPr>
          <a:xfrm>
            <a:off x="1814581" y="9239023"/>
            <a:ext cx="118585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/>
            <a:r>
              <a:rPr lang="fr-FR" sz="1400" b="1" dirty="0">
                <a:solidFill>
                  <a:srgbClr val="F15959"/>
                </a:solidFill>
                <a:cs typeface="Proxima Nova Rg"/>
              </a:rPr>
              <a:t>LINGUAS</a:t>
            </a:r>
            <a:endParaRPr sz="1400" dirty="0">
              <a:solidFill>
                <a:srgbClr val="F15959"/>
              </a:solidFill>
              <a:cs typeface="Proxima Nova Rg"/>
            </a:endParaRP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A2A30799-EF42-D544-A768-7A0B5C4907C9}"/>
              </a:ext>
            </a:extLst>
          </p:cNvPr>
          <p:cNvCxnSpPr/>
          <p:nvPr/>
        </p:nvCxnSpPr>
        <p:spPr>
          <a:xfrm>
            <a:off x="1227912" y="9526984"/>
            <a:ext cx="2004397" cy="0"/>
          </a:xfrm>
          <a:prstGeom prst="line">
            <a:avLst/>
          </a:prstGeom>
          <a:ln w="28575">
            <a:solidFill>
              <a:srgbClr val="28429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bject 47">
            <a:extLst>
              <a:ext uri="{FF2B5EF4-FFF2-40B4-BE49-F238E27FC236}">
                <a16:creationId xmlns:a16="http://schemas.microsoft.com/office/drawing/2014/main" id="{7B01DFE1-C35A-0347-8F03-737517311F89}"/>
              </a:ext>
            </a:extLst>
          </p:cNvPr>
          <p:cNvSpPr txBox="1"/>
          <p:nvPr/>
        </p:nvSpPr>
        <p:spPr>
          <a:xfrm>
            <a:off x="1205171" y="9725456"/>
            <a:ext cx="69310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INGLES</a:t>
            </a:r>
            <a:endParaRPr sz="1000" dirty="0">
              <a:cs typeface="Proxima Nova Rg"/>
            </a:endParaRPr>
          </a:p>
        </p:txBody>
      </p:sp>
      <p:sp>
        <p:nvSpPr>
          <p:cNvPr id="105" name="object 48">
            <a:extLst>
              <a:ext uri="{FF2B5EF4-FFF2-40B4-BE49-F238E27FC236}">
                <a16:creationId xmlns:a16="http://schemas.microsoft.com/office/drawing/2014/main" id="{601A8CE3-A769-5942-AB57-C121AD51D767}"/>
              </a:ext>
            </a:extLst>
          </p:cNvPr>
          <p:cNvSpPr txBox="1"/>
          <p:nvPr/>
        </p:nvSpPr>
        <p:spPr>
          <a:xfrm>
            <a:off x="1315462" y="10004814"/>
            <a:ext cx="60630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ALEMAO</a:t>
            </a:r>
            <a:endParaRPr sz="1000" dirty="0">
              <a:cs typeface="Proxima Nova Rg"/>
            </a:endParaRPr>
          </a:p>
        </p:txBody>
      </p:sp>
      <p:sp>
        <p:nvSpPr>
          <p:cNvPr id="106" name="object 59">
            <a:extLst>
              <a:ext uri="{FF2B5EF4-FFF2-40B4-BE49-F238E27FC236}">
                <a16:creationId xmlns:a16="http://schemas.microsoft.com/office/drawing/2014/main" id="{2680DDE6-0B42-F84D-8F4D-BD351A50DC48}"/>
              </a:ext>
            </a:extLst>
          </p:cNvPr>
          <p:cNvSpPr txBox="1"/>
          <p:nvPr/>
        </p:nvSpPr>
        <p:spPr>
          <a:xfrm>
            <a:off x="1270396" y="10276615"/>
            <a:ext cx="64513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9" algn="r"/>
            <a:r>
              <a:rPr lang="fr-FR" sz="1000" b="1" dirty="0">
                <a:solidFill>
                  <a:srgbClr val="231F20"/>
                </a:solidFill>
                <a:cs typeface="Proxima Nova Rg"/>
              </a:rPr>
              <a:t>ESPANHOL</a:t>
            </a:r>
            <a:endParaRPr sz="1000" dirty="0">
              <a:cs typeface="Proxima Nova Rg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6E4EFB-9A23-4A4D-B8FC-5B9960A26DF8}"/>
              </a:ext>
            </a:extLst>
          </p:cNvPr>
          <p:cNvSpPr/>
          <p:nvPr/>
        </p:nvSpPr>
        <p:spPr>
          <a:xfrm>
            <a:off x="2081288" y="813417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06A8FAC-DB10-C745-A438-B8639D7C7366}"/>
              </a:ext>
            </a:extLst>
          </p:cNvPr>
          <p:cNvSpPr/>
          <p:nvPr/>
        </p:nvSpPr>
        <p:spPr>
          <a:xfrm>
            <a:off x="2081288" y="842060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F5C21821-7398-B447-BB41-5B01FF3BD500}"/>
              </a:ext>
            </a:extLst>
          </p:cNvPr>
          <p:cNvSpPr/>
          <p:nvPr/>
        </p:nvSpPr>
        <p:spPr>
          <a:xfrm>
            <a:off x="2081288" y="869644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7CEC8F9-C3C4-6B42-92B9-AE8543226782}"/>
              </a:ext>
            </a:extLst>
          </p:cNvPr>
          <p:cNvSpPr/>
          <p:nvPr/>
        </p:nvSpPr>
        <p:spPr>
          <a:xfrm>
            <a:off x="2055864" y="971773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ED0EE79-87ED-C748-B42C-B4B45ACB258A}"/>
              </a:ext>
            </a:extLst>
          </p:cNvPr>
          <p:cNvSpPr/>
          <p:nvPr/>
        </p:nvSpPr>
        <p:spPr>
          <a:xfrm>
            <a:off x="2055864" y="10004162"/>
            <a:ext cx="962626" cy="142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F331666-8365-534A-A2EA-FC3E48B05AC4}"/>
              </a:ext>
            </a:extLst>
          </p:cNvPr>
          <p:cNvSpPr/>
          <p:nvPr/>
        </p:nvSpPr>
        <p:spPr>
          <a:xfrm>
            <a:off x="2055864" y="10280001"/>
            <a:ext cx="1100494" cy="141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2" name="Image 111">
            <a:extLst>
              <a:ext uri="{FF2B5EF4-FFF2-40B4-BE49-F238E27FC236}">
                <a16:creationId xmlns:a16="http://schemas.microsoft.com/office/drawing/2014/main" id="{1D3B02DE-7AE9-FC41-A136-18C63EE9FB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095" r="41258"/>
          <a:stretch/>
        </p:blipFill>
        <p:spPr>
          <a:xfrm>
            <a:off x="3534976" y="-1"/>
            <a:ext cx="309760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948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84" y="683168"/>
            <a:ext cx="6803708" cy="88646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09685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555</Words>
  <Application>Microsoft Macintosh PowerPoint</Application>
  <PresentationFormat>Personnalisé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49</dc:title>
  <dc:subject/>
  <dc:creator>https://www.exemplodecv.com</dc:creator>
  <cp:keywords/>
  <dc:description/>
  <cp:lastModifiedBy>Axel Maille</cp:lastModifiedBy>
  <cp:revision>23</cp:revision>
  <dcterms:created xsi:type="dcterms:W3CDTF">2017-11-03T15:47:36Z</dcterms:created>
  <dcterms:modified xsi:type="dcterms:W3CDTF">2020-12-28T11:53:46Z</dcterms:modified>
  <cp:category/>
</cp:coreProperties>
</file>