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B89FE9A-FADD-FD41-A944-3D0E99F4E63E}"/>
    <pc:docChg chg="modSld">
      <pc:chgData name="Axel Maille" userId="065ad68c099279a8" providerId="LiveId" clId="{1B89FE9A-FADD-FD41-A944-3D0E99F4E63E}" dt="2020-07-21T09:45:08.057" v="11" actId="20577"/>
      <pc:docMkLst>
        <pc:docMk/>
      </pc:docMkLst>
      <pc:sldChg chg="modSp mod">
        <pc:chgData name="Axel Maille" userId="065ad68c099279a8" providerId="LiveId" clId="{1B89FE9A-FADD-FD41-A944-3D0E99F4E63E}" dt="2020-07-21T09:45:08.057" v="11" actId="20577"/>
        <pc:sldMkLst>
          <pc:docMk/>
          <pc:sldMk cId="3380771409" sldId="256"/>
        </pc:sldMkLst>
        <pc:spChg chg="mod">
          <ac:chgData name="Axel Maille" userId="065ad68c099279a8" providerId="LiveId" clId="{1B89FE9A-FADD-FD41-A944-3D0E99F4E63E}" dt="2020-07-21T09:45:08.057" v="11" actId="20577"/>
          <ac:spMkLst>
            <pc:docMk/>
            <pc:sldMk cId="3380771409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51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3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6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7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E2-C46E-AB4C-A91F-0282D610FAAF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4472" y="174014"/>
            <a:ext cx="245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latin typeface="Arial"/>
                <a:cs typeface="Arial"/>
              </a:rPr>
              <a:t>Miguel </a:t>
            </a:r>
            <a:r>
              <a:rPr lang="fr-FR" sz="2400" b="1">
                <a:latin typeface="Arial"/>
                <a:cs typeface="Arial"/>
              </a:rPr>
              <a:t>SANTOS</a:t>
            </a:r>
            <a:endParaRPr lang="fr-FR" sz="2400" b="1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0500" y="877563"/>
            <a:ext cx="720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0000"/>
                </a:solidFill>
              </a:rPr>
              <a:t>Email : nome.sobrenome@mail.com | Tel : (01) 00203-0405  | End : Rua/Avenida ... São Paulo – SP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2039" y="1243019"/>
            <a:ext cx="706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12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25754"/>
              </p:ext>
            </p:extLst>
          </p:nvPr>
        </p:nvGraphicFramePr>
        <p:xfrm>
          <a:off x="558801" y="1892969"/>
          <a:ext cx="640079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Experiência Profissional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</a:t>
                      </a:r>
                      <a:r>
                        <a:rPr lang="pt-BR" sz="1200" b="0" i="0" kern="1200" noProof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ocupado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pt-BR" sz="1200" b="0" i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pt-BR" sz="1200" b="0" i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94390"/>
              </p:ext>
            </p:extLst>
          </p:nvPr>
        </p:nvGraphicFramePr>
        <p:xfrm>
          <a:off x="558801" y="5643563"/>
          <a:ext cx="64007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Educação e 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ctr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ctr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ctr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147906"/>
              </p:ext>
            </p:extLst>
          </p:nvPr>
        </p:nvGraphicFramePr>
        <p:xfrm>
          <a:off x="558800" y="7954963"/>
          <a:ext cx="6400799" cy="22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</a:t>
                      </a: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suas habilidades em informática adequadas ao cargo pretendido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7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6943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446</Words>
  <Application>Microsoft Macintosh PowerPoint</Application>
  <PresentationFormat>Personnalisé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5</dc:title>
  <dc:subject/>
  <dc:creator>https://www.exemplodecv.com</dc:creator>
  <cp:keywords/>
  <dc:description/>
  <cp:lastModifiedBy>Axel Maille</cp:lastModifiedBy>
  <cp:revision>5</cp:revision>
  <dcterms:created xsi:type="dcterms:W3CDTF">2015-06-26T06:28:43Z</dcterms:created>
  <dcterms:modified xsi:type="dcterms:W3CDTF">2020-12-28T11:44:17Z</dcterms:modified>
  <cp:category/>
</cp:coreProperties>
</file>