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1B89FE9A-FADD-FD41-A944-3D0E99F4E63E}"/>
    <pc:docChg chg="modSld">
      <pc:chgData name="Axel Maille" userId="065ad68c099279a8" providerId="LiveId" clId="{1B89FE9A-FADD-FD41-A944-3D0E99F4E63E}" dt="2020-07-21T09:45:08.057" v="11" actId="20577"/>
      <pc:docMkLst>
        <pc:docMk/>
      </pc:docMkLst>
      <pc:sldChg chg="modSp mod">
        <pc:chgData name="Axel Maille" userId="065ad68c099279a8" providerId="LiveId" clId="{1B89FE9A-FADD-FD41-A944-3D0E99F4E63E}" dt="2020-07-21T09:45:08.057" v="11" actId="20577"/>
        <pc:sldMkLst>
          <pc:docMk/>
          <pc:sldMk cId="3380771409" sldId="256"/>
        </pc:sldMkLst>
        <pc:spChg chg="mod">
          <ac:chgData name="Axel Maille" userId="065ad68c099279a8" providerId="LiveId" clId="{1B89FE9A-FADD-FD41-A944-3D0E99F4E63E}" dt="2020-07-21T09:45:08.057" v="11" actId="20577"/>
          <ac:spMkLst>
            <pc:docMk/>
            <pc:sldMk cId="3380771409" sldId="256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3802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2514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1607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4391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177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8399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9267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9388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270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6642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5238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0CCE2-C46E-AB4C-A91F-0282D610FAAF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71828-7EB8-9B4B-84E1-269258CAE24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5122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244472" y="174014"/>
            <a:ext cx="2455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latin typeface="Arial"/>
                <a:cs typeface="Arial"/>
              </a:rPr>
              <a:t>Miguel </a:t>
            </a:r>
            <a:r>
              <a:rPr lang="fr-FR" sz="2400" b="1">
                <a:latin typeface="Arial"/>
                <a:cs typeface="Arial"/>
              </a:rPr>
              <a:t>SANTOS</a:t>
            </a:r>
            <a:endParaRPr lang="fr-FR" sz="2400" b="1" dirty="0">
              <a:latin typeface="Arial"/>
              <a:cs typeface="Arial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90500" y="877563"/>
            <a:ext cx="7200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solidFill>
                  <a:srgbClr val="000000"/>
                </a:solidFill>
              </a:rPr>
              <a:t>Email : nome.sobrenome@mail.com | Tel : (01) 00203-0405  | End : Rua/Avenida ... São Paulo – SP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22039" y="1243019"/>
            <a:ext cx="7069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pt-BR" sz="1200" dirty="0">
                <a:cs typeface="Calibri"/>
              </a:rPr>
              <a:t>Descrever brevemente sua trajetória profissional, suas habilidades e competências chave para o cargo pretendido e seus objetivos de carreira. Esta é uma introdução à sua carta de apresentação.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425754"/>
              </p:ext>
            </p:extLst>
          </p:nvPr>
        </p:nvGraphicFramePr>
        <p:xfrm>
          <a:off x="558801" y="1892969"/>
          <a:ext cx="6400799" cy="341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0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3272">
                <a:tc>
                  <a:txBody>
                    <a:bodyPr/>
                    <a:lstStyle/>
                    <a:p>
                      <a:pPr marL="0" indent="0" algn="ctr">
                        <a:buFont typeface="Arial"/>
                        <a:buNone/>
                      </a:pPr>
                      <a:r>
                        <a:rPr lang="fr-FR" sz="2000" b="1" i="0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Experiência Profissional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NOME DA EMPRESA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ctr"/>
                      <a:r>
                        <a:rPr lang="en-US" sz="1200" b="0" i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Cargo </a:t>
                      </a:r>
                      <a:r>
                        <a:rPr lang="pt-BR" sz="1200" b="0" i="0" kern="1200" noProof="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ocupado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Descrever as atividades exercidas no cargo.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atribuições e resultados obtidos.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Não hesite em quantificar os resultados.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NOME DA EMPRESA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ctr"/>
                      <a:r>
                        <a:rPr lang="en-US" sz="1200" b="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Cargo </a:t>
                      </a:r>
                      <a:r>
                        <a:rPr lang="pt-BR" sz="1200" b="0" i="0" kern="1200" noProof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ocupado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Descrever as atividades exercidas no cargo.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atribuições e resultados obtidos.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Não hesite em quantificar os resultados.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NOME DA EMPRESA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ctr"/>
                      <a:r>
                        <a:rPr lang="en-US" sz="1200" b="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Cargo </a:t>
                      </a:r>
                      <a:r>
                        <a:rPr lang="pt-BR" sz="1200" b="0" i="0" kern="1200" noProof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ocupado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Descrever as atividades exercidas no cargo.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atribuições e resultados obtidos.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Não hesite em quantificar os resultados.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694390"/>
              </p:ext>
            </p:extLst>
          </p:nvPr>
        </p:nvGraphicFramePr>
        <p:xfrm>
          <a:off x="558801" y="5643563"/>
          <a:ext cx="6400799" cy="176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0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327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2000" b="1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Educação e formação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CURSO| 2000 – 2003</a:t>
                      </a:r>
                    </a:p>
                    <a:p>
                      <a:pPr algn="ctr"/>
                      <a:r>
                        <a:rPr lang="pt-B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Descrever as características do curso: instituição, diploma obtido, etc.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CURSO| 2000 – 2003</a:t>
                      </a:r>
                    </a:p>
                    <a:p>
                      <a:pPr algn="ctr"/>
                      <a:r>
                        <a:rPr lang="pt-B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Descrever as características do curso: instituição, diploma obtido, etc.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CURSO| 2000 – 2003</a:t>
                      </a:r>
                    </a:p>
                    <a:p>
                      <a:pPr algn="ctr"/>
                      <a:r>
                        <a:rPr lang="pt-B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Descrever as características do curso: instituição, diploma obtido, etc.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8147906"/>
              </p:ext>
            </p:extLst>
          </p:nvPr>
        </p:nvGraphicFramePr>
        <p:xfrm>
          <a:off x="558800" y="7954963"/>
          <a:ext cx="6400799" cy="22006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0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764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800" b="1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Habilidades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29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INFORMÁTICA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habilidades em informática adequadas ao cargo pretendido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habilidades em informática adequadas ao cargo pretendido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pt-BR" sz="1200" b="0" i="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</a:t>
                      </a: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suas habilidades em informática adequadas ao cargo pretendido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720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GESTÃO E LIDERANÇA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habilidades em gestão e liderança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habilidades em gestão e liderança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habilidades em gestão e liderança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0771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 err="1"/>
              <a:t>Querido</a:t>
            </a:r>
            <a:r>
              <a:rPr lang="fr-FR" b="1" dirty="0"/>
              <a:t> </a:t>
            </a:r>
            <a:r>
              <a:rPr lang="fr-FR" b="1" dirty="0" err="1"/>
              <a:t>candidato</a:t>
            </a:r>
            <a:endParaRPr lang="fr-FR" b="1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Obrigado</a:t>
            </a:r>
            <a:r>
              <a:rPr lang="fr-FR" dirty="0"/>
              <a:t> </a:t>
            </a:r>
            <a:r>
              <a:rPr lang="fr-FR" dirty="0" err="1"/>
              <a:t>por</a:t>
            </a:r>
            <a:r>
              <a:rPr lang="fr-FR" dirty="0"/>
              <a:t> </a:t>
            </a:r>
            <a:r>
              <a:rPr lang="fr-FR" dirty="0" err="1"/>
              <a:t>baixar</a:t>
            </a:r>
            <a:r>
              <a:rPr lang="fr-FR" dirty="0"/>
              <a:t> este </a:t>
            </a:r>
            <a:r>
              <a:rPr lang="fr-FR" dirty="0" err="1"/>
              <a:t>modelo</a:t>
            </a:r>
            <a:r>
              <a:rPr lang="fr-FR" dirty="0"/>
              <a:t> de </a:t>
            </a:r>
            <a:r>
              <a:rPr lang="fr-FR" dirty="0" err="1"/>
              <a:t>nosso</a:t>
            </a:r>
            <a:r>
              <a:rPr lang="fr-FR" dirty="0"/>
              <a:t> site. </a:t>
            </a:r>
            <a:r>
              <a:rPr lang="fr-FR" dirty="0" err="1"/>
              <a:t>Esperamos</a:t>
            </a:r>
            <a:r>
              <a:rPr lang="fr-FR" dirty="0"/>
              <a:t> que </a:t>
            </a:r>
            <a:r>
              <a:rPr lang="fr-FR" dirty="0" err="1"/>
              <a:t>ajude</a:t>
            </a:r>
            <a:r>
              <a:rPr lang="fr-FR" dirty="0"/>
              <a:t> </a:t>
            </a:r>
            <a:r>
              <a:rPr lang="fr-FR" dirty="0" err="1"/>
              <a:t>você</a:t>
            </a:r>
            <a:r>
              <a:rPr lang="fr-FR" dirty="0"/>
              <a:t> a </a:t>
            </a:r>
            <a:r>
              <a:rPr lang="fr-FR" dirty="0" err="1"/>
              <a:t>mostrar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currículo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Reserve </a:t>
            </a:r>
            <a:r>
              <a:rPr lang="fr-FR" dirty="0" err="1"/>
              <a:t>um</a:t>
            </a:r>
            <a:r>
              <a:rPr lang="fr-FR" dirty="0"/>
              <a:t> tempo para </a:t>
            </a:r>
            <a:r>
              <a:rPr lang="fr-FR" dirty="0" err="1"/>
              <a:t>escrever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com </a:t>
            </a:r>
            <a:r>
              <a:rPr lang="fr-FR" dirty="0" err="1"/>
              <a:t>cuidado</a:t>
            </a:r>
            <a:r>
              <a:rPr lang="fr-FR" dirty="0"/>
              <a:t>, pois </a:t>
            </a:r>
            <a:r>
              <a:rPr lang="fr-FR" dirty="0" err="1"/>
              <a:t>ele</a:t>
            </a:r>
            <a:r>
              <a:rPr lang="fr-FR" dirty="0"/>
              <a:t> </a:t>
            </a:r>
            <a:r>
              <a:rPr lang="fr-FR" dirty="0" err="1"/>
              <a:t>descreve</a:t>
            </a:r>
            <a:r>
              <a:rPr lang="fr-FR" dirty="0"/>
              <a:t> sua </a:t>
            </a:r>
            <a:r>
              <a:rPr lang="fr-FR" dirty="0" err="1"/>
              <a:t>experiência</a:t>
            </a:r>
            <a:r>
              <a:rPr lang="fr-FR" dirty="0"/>
              <a:t> </a:t>
            </a:r>
            <a:r>
              <a:rPr lang="fr-FR" dirty="0" err="1"/>
              <a:t>profissional</a:t>
            </a:r>
            <a:r>
              <a:rPr lang="fr-FR" dirty="0"/>
              <a:t> e sua </a:t>
            </a:r>
            <a:r>
              <a:rPr lang="fr-FR" dirty="0" err="1"/>
              <a:t>personalidade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 err="1"/>
              <a:t>Lembre</a:t>
            </a:r>
            <a:r>
              <a:rPr lang="fr-FR" dirty="0"/>
              <a:t>-se de que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bom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personalizado</a:t>
            </a:r>
            <a:r>
              <a:rPr lang="fr-FR" dirty="0"/>
              <a:t>!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Se </a:t>
            </a:r>
            <a:r>
              <a:rPr lang="fr-FR" dirty="0" err="1"/>
              <a:t>precisar</a:t>
            </a:r>
            <a:r>
              <a:rPr lang="fr-FR" dirty="0"/>
              <a:t> de </a:t>
            </a:r>
            <a:r>
              <a:rPr lang="fr-FR" dirty="0" err="1"/>
              <a:t>outros</a:t>
            </a:r>
            <a:r>
              <a:rPr lang="fr-FR" dirty="0"/>
              <a:t> </a:t>
            </a:r>
            <a:r>
              <a:rPr lang="fr-FR" dirty="0" err="1"/>
              <a:t>modelos</a:t>
            </a:r>
            <a:r>
              <a:rPr lang="fr-FR" dirty="0"/>
              <a:t>, volte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nosso</a:t>
            </a:r>
            <a:r>
              <a:rPr lang="fr-FR" dirty="0"/>
              <a:t> site : </a:t>
            </a:r>
            <a:r>
              <a:rPr lang="fr-FR" dirty="0">
                <a:hlinkClick r:id="rId2"/>
              </a:rPr>
              <a:t>HTTPS://WWW.EXEMPLODECV.COM</a:t>
            </a:r>
            <a:r>
              <a:rPr lang="fr-FR" dirty="0"/>
              <a:t>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EXEMPLODECV.COM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Os </a:t>
            </a:r>
            <a:r>
              <a:rPr lang="fr-FR" dirty="0" err="1"/>
              <a:t>conteúdos</a:t>
            </a:r>
            <a:r>
              <a:rPr lang="fr-FR" dirty="0"/>
              <a:t> </a:t>
            </a:r>
            <a:r>
              <a:rPr lang="fr-FR" dirty="0" err="1"/>
              <a:t>publicados</a:t>
            </a:r>
            <a:r>
              <a:rPr lang="fr-FR" dirty="0"/>
              <a:t> no </a:t>
            </a:r>
            <a:r>
              <a:rPr lang="fr-FR" dirty="0" err="1"/>
              <a:t>nosso</a:t>
            </a:r>
            <a:r>
              <a:rPr lang="fr-FR" dirty="0"/>
              <a:t> site (</a:t>
            </a:r>
            <a:r>
              <a:rPr lang="fr-FR" dirty="0" err="1"/>
              <a:t>modelos</a:t>
            </a:r>
            <a:r>
              <a:rPr lang="fr-FR" dirty="0"/>
              <a:t> de CV, </a:t>
            </a:r>
            <a:r>
              <a:rPr lang="fr-FR" dirty="0" err="1"/>
              <a:t>modelos</a:t>
            </a:r>
            <a:r>
              <a:rPr lang="fr-FR" dirty="0"/>
              <a:t> de cartas, </a:t>
            </a:r>
            <a:r>
              <a:rPr lang="fr-FR" dirty="0" err="1"/>
              <a:t>artigos</a:t>
            </a:r>
            <a:r>
              <a:rPr lang="fr-FR" dirty="0"/>
              <a:t>, etc.) </a:t>
            </a:r>
            <a:r>
              <a:rPr lang="fr-FR" dirty="0" err="1"/>
              <a:t>são</a:t>
            </a:r>
            <a:r>
              <a:rPr lang="fr-FR" dirty="0"/>
              <a:t> </a:t>
            </a:r>
            <a:r>
              <a:rPr lang="fr-FR" dirty="0" err="1"/>
              <a:t>propriedade</a:t>
            </a:r>
            <a:r>
              <a:rPr lang="fr-FR" dirty="0"/>
              <a:t> da </a:t>
            </a:r>
            <a:r>
              <a:rPr lang="fr-FR" dirty="0" err="1"/>
              <a:t>EXEMPLODECV.com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</a:t>
            </a:r>
            <a:r>
              <a:rPr lang="fr-FR" dirty="0" err="1"/>
              <a:t>distribuir</a:t>
            </a:r>
            <a:r>
              <a:rPr lang="fr-FR" dirty="0"/>
              <a:t>, </a:t>
            </a:r>
            <a:r>
              <a:rPr lang="fr-FR" dirty="0" err="1"/>
              <a:t>publicar</a:t>
            </a:r>
            <a:r>
              <a:rPr lang="fr-FR" dirty="0"/>
              <a:t> ou </a:t>
            </a:r>
            <a:r>
              <a:rPr lang="fr-FR" dirty="0" err="1"/>
              <a:t>redistribuí</a:t>
            </a:r>
            <a:r>
              <a:rPr lang="fr-FR" dirty="0"/>
              <a:t>-los </a:t>
            </a:r>
            <a:r>
              <a:rPr lang="fr-FR" dirty="0" err="1"/>
              <a:t>sem</a:t>
            </a:r>
            <a:r>
              <a:rPr lang="fr-FR" dirty="0"/>
              <a:t> o </a:t>
            </a:r>
            <a:r>
              <a:rPr lang="fr-FR" dirty="0" err="1"/>
              <a:t>nosso</a:t>
            </a:r>
            <a:r>
              <a:rPr lang="fr-FR" dirty="0"/>
              <a:t> </a:t>
            </a:r>
            <a:r>
              <a:rPr lang="fr-FR" dirty="0" err="1"/>
              <a:t>consentimento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Também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dar </a:t>
            </a:r>
            <a:r>
              <a:rPr lang="fr-FR" dirty="0" err="1"/>
              <a:t>acesso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download</a:t>
            </a:r>
            <a:r>
              <a:rPr lang="fr-FR" dirty="0"/>
              <a:t> ou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edição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Conteúdo</a:t>
            </a:r>
            <a:r>
              <a:rPr lang="fr-FR" dirty="0"/>
              <a:t> </a:t>
            </a:r>
            <a:r>
              <a:rPr lang="fr-FR" dirty="0" err="1"/>
              <a:t>depositado</a:t>
            </a:r>
            <a:r>
              <a:rPr lang="fr-FR" dirty="0"/>
              <a:t> </a:t>
            </a:r>
            <a:r>
              <a:rPr lang="fr-FR" dirty="0" err="1"/>
              <a:t>em</a:t>
            </a:r>
            <a:r>
              <a:rPr lang="fr-FR" dirty="0"/>
              <a:t> 180 </a:t>
            </a:r>
            <a:r>
              <a:rPr lang="fr-FR" dirty="0" err="1"/>
              <a:t>países</a:t>
            </a:r>
            <a:r>
              <a:rPr lang="fr-FR" dirty="0"/>
              <a:t> </a:t>
            </a:r>
            <a:r>
              <a:rPr lang="fr-FR" dirty="0" err="1"/>
              <a:t>perante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oficial</a:t>
            </a:r>
            <a:r>
              <a:rPr lang="fr-FR" dirty="0"/>
              <a:t> de </a:t>
            </a:r>
            <a:r>
              <a:rPr lang="fr-FR" dirty="0" err="1"/>
              <a:t>justiça</a:t>
            </a:r>
            <a:r>
              <a:rPr lang="fr-FR" dirty="0"/>
              <a:t>. </a:t>
            </a:r>
            <a:r>
              <a:rPr lang="fr-FR" dirty="0" err="1"/>
              <a:t>Reprodução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proibida</a:t>
            </a:r>
            <a:r>
              <a:rPr lang="fr-FR" dirty="0"/>
              <a:t>, </a:t>
            </a:r>
            <a:r>
              <a:rPr lang="fr-FR" dirty="0" err="1"/>
              <a:t>mesmo</a:t>
            </a:r>
            <a:r>
              <a:rPr lang="fr-FR" dirty="0"/>
              <a:t> </a:t>
            </a:r>
            <a:r>
              <a:rPr lang="fr-FR" dirty="0" err="1"/>
              <a:t>parcial</a:t>
            </a:r>
            <a:r>
              <a:rPr lang="fr-FR" dirty="0"/>
              <a:t>.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Os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modelos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disponíveis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nosso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site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são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fornecidos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"no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estado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que se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encontram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" 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garantia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6669432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446</Words>
  <Application>Microsoft Macintosh PowerPoint</Application>
  <PresentationFormat>Personnalisé</PresentationFormat>
  <Paragraphs>64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 5</dc:title>
  <dc:subject/>
  <dc:creator>https://www.exemplodecv.com</dc:creator>
  <cp:keywords/>
  <dc:description/>
  <cp:lastModifiedBy>Axel Maille</cp:lastModifiedBy>
  <cp:revision>5</cp:revision>
  <dcterms:created xsi:type="dcterms:W3CDTF">2015-06-26T06:28:43Z</dcterms:created>
  <dcterms:modified xsi:type="dcterms:W3CDTF">2020-12-28T11:44:17Z</dcterms:modified>
  <cp:category/>
</cp:coreProperties>
</file>