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DFF"/>
    <a:srgbClr val="14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EE63F-4DCE-CE40-9D2D-F7F081E0E4C6}" v="19" dt="2020-08-07T10:56:25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3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5FAEE63F-4DCE-CE40-9D2D-F7F081E0E4C6}"/>
    <pc:docChg chg="undo custSel modSld">
      <pc:chgData name="Axel Maille" userId="065ad68c099279a8" providerId="LiveId" clId="{5FAEE63F-4DCE-CE40-9D2D-F7F081E0E4C6}" dt="2020-08-07T10:56:25.687" v="108"/>
      <pc:docMkLst>
        <pc:docMk/>
      </pc:docMkLst>
      <pc:sldChg chg="modSp mod">
        <pc:chgData name="Axel Maille" userId="065ad68c099279a8" providerId="LiveId" clId="{5FAEE63F-4DCE-CE40-9D2D-F7F081E0E4C6}" dt="2020-08-07T10:56:25.687" v="108"/>
        <pc:sldMkLst>
          <pc:docMk/>
          <pc:sldMk cId="568404331" sldId="256"/>
        </pc:sldMkLst>
        <pc:spChg chg="mod">
          <ac:chgData name="Axel Maille" userId="065ad68c099279a8" providerId="LiveId" clId="{5FAEE63F-4DCE-CE40-9D2D-F7F081E0E4C6}" dt="2020-08-02T23:35:53.121" v="12" actId="20577"/>
          <ac:spMkLst>
            <pc:docMk/>
            <pc:sldMk cId="568404331" sldId="256"/>
            <ac:spMk id="41" creationId="{4E8CD214-45C3-6C4B-AA5C-87F5D7575E8E}"/>
          </ac:spMkLst>
        </pc:spChg>
        <pc:spChg chg="mod">
          <ac:chgData name="Axel Maille" userId="065ad68c099279a8" providerId="LiveId" clId="{5FAEE63F-4DCE-CE40-9D2D-F7F081E0E4C6}" dt="2020-08-02T23:35:48.285" v="6" actId="20577"/>
          <ac:spMkLst>
            <pc:docMk/>
            <pc:sldMk cId="568404331" sldId="256"/>
            <ac:spMk id="42" creationId="{F9B5A3F7-3E09-3A45-8904-2D9CCE7791CF}"/>
          </ac:spMkLst>
        </pc:spChg>
        <pc:spChg chg="mod">
          <ac:chgData name="Axel Maille" userId="065ad68c099279a8" providerId="LiveId" clId="{5FAEE63F-4DCE-CE40-9D2D-F7F081E0E4C6}" dt="2020-08-02T23:37:01.132" v="54" actId="108"/>
          <ac:spMkLst>
            <pc:docMk/>
            <pc:sldMk cId="568404331" sldId="256"/>
            <ac:spMk id="43" creationId="{9EF5FD89-F362-FE45-AAA8-83DB83AF31DF}"/>
          </ac:spMkLst>
        </pc:spChg>
        <pc:spChg chg="mod">
          <ac:chgData name="Axel Maille" userId="065ad68c099279a8" providerId="LiveId" clId="{5FAEE63F-4DCE-CE40-9D2D-F7F081E0E4C6}" dt="2020-08-02T23:36:44.261" v="51" actId="1076"/>
          <ac:spMkLst>
            <pc:docMk/>
            <pc:sldMk cId="568404331" sldId="256"/>
            <ac:spMk id="44" creationId="{AA60CA8D-AB26-E54B-8FCC-2D9E6D6A1FCA}"/>
          </ac:spMkLst>
        </pc:spChg>
        <pc:spChg chg="mod">
          <ac:chgData name="Axel Maille" userId="065ad68c099279a8" providerId="LiveId" clId="{5FAEE63F-4DCE-CE40-9D2D-F7F081E0E4C6}" dt="2020-08-02T23:40:29.706" v="100" actId="1076"/>
          <ac:spMkLst>
            <pc:docMk/>
            <pc:sldMk cId="568404331" sldId="256"/>
            <ac:spMk id="45" creationId="{80603C74-CCB4-A548-A6C9-ACA6B8589941}"/>
          </ac:spMkLst>
        </pc:spChg>
        <pc:spChg chg="mod">
          <ac:chgData name="Axel Maille" userId="065ad68c099279a8" providerId="LiveId" clId="{5FAEE63F-4DCE-CE40-9D2D-F7F081E0E4C6}" dt="2020-08-02T23:40:32.644" v="101" actId="1076"/>
          <ac:spMkLst>
            <pc:docMk/>
            <pc:sldMk cId="568404331" sldId="256"/>
            <ac:spMk id="46" creationId="{A580D319-8245-C249-95EE-0E946567DD97}"/>
          </ac:spMkLst>
        </pc:spChg>
        <pc:spChg chg="mod">
          <ac:chgData name="Axel Maille" userId="065ad68c099279a8" providerId="LiveId" clId="{5FAEE63F-4DCE-CE40-9D2D-F7F081E0E4C6}" dt="2020-08-02T23:40:15.628" v="97" actId="108"/>
          <ac:spMkLst>
            <pc:docMk/>
            <pc:sldMk cId="568404331" sldId="256"/>
            <ac:spMk id="47" creationId="{A60546D9-C8A3-6247-BC3C-7C322755F5B3}"/>
          </ac:spMkLst>
        </pc:spChg>
        <pc:spChg chg="mod">
          <ac:chgData name="Axel Maille" userId="065ad68c099279a8" providerId="LiveId" clId="{5FAEE63F-4DCE-CE40-9D2D-F7F081E0E4C6}" dt="2020-08-02T23:39:15.162" v="84" actId="1076"/>
          <ac:spMkLst>
            <pc:docMk/>
            <pc:sldMk cId="568404331" sldId="256"/>
            <ac:spMk id="48" creationId="{45D7DF4E-F566-B44D-A65F-942D6B6039AC}"/>
          </ac:spMkLst>
        </pc:spChg>
        <pc:spChg chg="mod">
          <ac:chgData name="Axel Maille" userId="065ad68c099279a8" providerId="LiveId" clId="{5FAEE63F-4DCE-CE40-9D2D-F7F081E0E4C6}" dt="2020-08-07T10:56:25.687" v="108"/>
          <ac:spMkLst>
            <pc:docMk/>
            <pc:sldMk cId="568404331" sldId="256"/>
            <ac:spMk id="49" creationId="{50CA48E2-5494-1B48-9956-C272CD0AE5F1}"/>
          </ac:spMkLst>
        </pc:spChg>
        <pc:spChg chg="mod">
          <ac:chgData name="Axel Maille" userId="065ad68c099279a8" providerId="LiveId" clId="{5FAEE63F-4DCE-CE40-9D2D-F7F081E0E4C6}" dt="2020-08-07T10:56:09.898" v="104" actId="1076"/>
          <ac:spMkLst>
            <pc:docMk/>
            <pc:sldMk cId="568404331" sldId="256"/>
            <ac:spMk id="50" creationId="{5FB115AC-64A9-D64E-B274-8E4557139977}"/>
          </ac:spMkLst>
        </pc:spChg>
        <pc:spChg chg="mod">
          <ac:chgData name="Axel Maille" userId="065ad68c099279a8" providerId="LiveId" clId="{5FAEE63F-4DCE-CE40-9D2D-F7F081E0E4C6}" dt="2020-08-02T23:36:03.693" v="27" actId="14100"/>
          <ac:spMkLst>
            <pc:docMk/>
            <pc:sldMk cId="568404331" sldId="256"/>
            <ac:spMk id="51" creationId="{2AEBE4E2-76F0-6441-9625-3466EB5141AB}"/>
          </ac:spMkLst>
        </pc:spChg>
        <pc:spChg chg="mod">
          <ac:chgData name="Axel Maille" userId="065ad68c099279a8" providerId="LiveId" clId="{5FAEE63F-4DCE-CE40-9D2D-F7F081E0E4C6}" dt="2020-08-02T23:38:42.640" v="73" actId="121"/>
          <ac:spMkLst>
            <pc:docMk/>
            <pc:sldMk cId="568404331" sldId="256"/>
            <ac:spMk id="53" creationId="{8311A480-4001-4B43-B460-493C339F6A06}"/>
          </ac:spMkLst>
        </pc:spChg>
        <pc:spChg chg="mod">
          <ac:chgData name="Axel Maille" userId="065ad68c099279a8" providerId="LiveId" clId="{5FAEE63F-4DCE-CE40-9D2D-F7F081E0E4C6}" dt="2020-08-02T23:38:55.911" v="76" actId="1076"/>
          <ac:spMkLst>
            <pc:docMk/>
            <pc:sldMk cId="568404331" sldId="256"/>
            <ac:spMk id="54" creationId="{0DF9B69B-CCC5-9045-855D-796B9840713A}"/>
          </ac:spMkLst>
        </pc:spChg>
        <pc:spChg chg="mod">
          <ac:chgData name="Axel Maille" userId="065ad68c099279a8" providerId="LiveId" clId="{5FAEE63F-4DCE-CE40-9D2D-F7F081E0E4C6}" dt="2020-08-02T23:38:49.356" v="75" actId="121"/>
          <ac:spMkLst>
            <pc:docMk/>
            <pc:sldMk cId="568404331" sldId="256"/>
            <ac:spMk id="55" creationId="{DA98B2CE-366F-7D4E-9079-5C60E34B6607}"/>
          </ac:spMkLst>
        </pc:spChg>
        <pc:spChg chg="mod">
          <ac:chgData name="Axel Maille" userId="065ad68c099279a8" providerId="LiveId" clId="{5FAEE63F-4DCE-CE40-9D2D-F7F081E0E4C6}" dt="2020-08-02T23:36:08.649" v="34" actId="20577"/>
          <ac:spMkLst>
            <pc:docMk/>
            <pc:sldMk cId="568404331" sldId="256"/>
            <ac:spMk id="56" creationId="{36629329-FA9A-E646-B213-68B6D9DED8F4}"/>
          </ac:spMkLst>
        </pc:spChg>
        <pc:spChg chg="mod">
          <ac:chgData name="Axel Maille" userId="065ad68c099279a8" providerId="LiveId" clId="{5FAEE63F-4DCE-CE40-9D2D-F7F081E0E4C6}" dt="2020-08-02T23:38:25.929" v="69"/>
          <ac:spMkLst>
            <pc:docMk/>
            <pc:sldMk cId="568404331" sldId="256"/>
            <ac:spMk id="58" creationId="{E557D41C-7AAC-BB4E-B452-5DDD90633107}"/>
          </ac:spMkLst>
        </pc:spChg>
        <pc:spChg chg="mod">
          <ac:chgData name="Axel Maille" userId="065ad68c099279a8" providerId="LiveId" clId="{5FAEE63F-4DCE-CE40-9D2D-F7F081E0E4C6}" dt="2020-08-02T23:38:38.811" v="72" actId="121"/>
          <ac:spMkLst>
            <pc:docMk/>
            <pc:sldMk cId="568404331" sldId="256"/>
            <ac:spMk id="59" creationId="{FF9B9E9E-1BE1-CF4A-A818-DEEC6B79589A}"/>
          </ac:spMkLst>
        </pc:spChg>
        <pc:spChg chg="mod">
          <ac:chgData name="Axel Maille" userId="065ad68c099279a8" providerId="LiveId" clId="{5FAEE63F-4DCE-CE40-9D2D-F7F081E0E4C6}" dt="2020-08-02T23:38:35.908" v="71"/>
          <ac:spMkLst>
            <pc:docMk/>
            <pc:sldMk cId="568404331" sldId="256"/>
            <ac:spMk id="60" creationId="{28E13CE3-0B12-B949-AA34-6852A9F330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1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4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0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CBE8-2899-7F4A-BFAD-84108FDF804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6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F145EDF-9F67-E74A-AE31-127D0A47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4673" y="490122"/>
            <a:ext cx="4793707" cy="3813464"/>
          </a:xfrm>
          <a:prstGeom prst="rect">
            <a:avLst/>
          </a:prstGeom>
        </p:spPr>
      </p:pic>
      <p:sp>
        <p:nvSpPr>
          <p:cNvPr id="41" name="Oval 16">
            <a:extLst>
              <a:ext uri="{FF2B5EF4-FFF2-40B4-BE49-F238E27FC236}">
                <a16:creationId xmlns:a16="http://schemas.microsoft.com/office/drawing/2014/main" id="{4E8CD214-45C3-6C4B-AA5C-87F5D7575E8E}"/>
              </a:ext>
            </a:extLst>
          </p:cNvPr>
          <p:cNvSpPr/>
          <p:nvPr/>
        </p:nvSpPr>
        <p:spPr>
          <a:xfrm>
            <a:off x="4759037" y="1465117"/>
            <a:ext cx="1726548" cy="16464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B5A3F7-3E09-3A45-8904-2D9CCE7791CF}"/>
              </a:ext>
            </a:extLst>
          </p:cNvPr>
          <p:cNvSpPr txBox="1"/>
          <p:nvPr/>
        </p:nvSpPr>
        <p:spPr>
          <a:xfrm>
            <a:off x="339563" y="112710"/>
            <a:ext cx="455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58CDFF"/>
                </a:solidFill>
              </a:rPr>
              <a:t>Vincent</a:t>
            </a:r>
            <a:r>
              <a:rPr lang="fr-FR" sz="4800" dirty="0">
                <a:solidFill>
                  <a:srgbClr val="145D7E"/>
                </a:solidFill>
              </a:rPr>
              <a:t> SANCHEZ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F5FD89-F362-FE45-AAA8-83DB83AF31DF}"/>
              </a:ext>
            </a:extLst>
          </p:cNvPr>
          <p:cNvSpPr/>
          <p:nvPr/>
        </p:nvSpPr>
        <p:spPr>
          <a:xfrm>
            <a:off x="340999" y="1431867"/>
            <a:ext cx="27866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brevemente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trajetória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profissional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habilidades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competências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chave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o cargo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pretendido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carreira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introdução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sua carta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apresentação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brevemente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trajetória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profissional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habilidades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competências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chave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o cargo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pretendido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carreira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60CA8D-AB26-E54B-8FCC-2D9E6D6A1FCA}"/>
              </a:ext>
            </a:extLst>
          </p:cNvPr>
          <p:cNvSpPr/>
          <p:nvPr/>
        </p:nvSpPr>
        <p:spPr>
          <a:xfrm>
            <a:off x="349822" y="1087495"/>
            <a:ext cx="115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Sobre </a:t>
            </a:r>
            <a:r>
              <a:rPr lang="fr-FR" dirty="0">
                <a:cs typeface="Times New Roman" charset="0"/>
              </a:rPr>
              <a:t>Min</a:t>
            </a:r>
          </a:p>
        </p:txBody>
      </p:sp>
      <p:sp>
        <p:nvSpPr>
          <p:cNvPr id="45" name="ZoneTexte 9">
            <a:extLst>
              <a:ext uri="{FF2B5EF4-FFF2-40B4-BE49-F238E27FC236}">
                <a16:creationId xmlns:a16="http://schemas.microsoft.com/office/drawing/2014/main" id="{80603C74-CCB4-A548-A6C9-ACA6B8589941}"/>
              </a:ext>
            </a:extLst>
          </p:cNvPr>
          <p:cNvSpPr txBox="1"/>
          <p:nvPr/>
        </p:nvSpPr>
        <p:spPr>
          <a:xfrm>
            <a:off x="335304" y="3673862"/>
            <a:ext cx="2777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80D319-8245-C249-95EE-0E946567DD97}"/>
              </a:ext>
            </a:extLst>
          </p:cNvPr>
          <p:cNvSpPr/>
          <p:nvPr/>
        </p:nvSpPr>
        <p:spPr>
          <a:xfrm>
            <a:off x="331583" y="3241931"/>
            <a:ext cx="24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58CDFF"/>
                </a:solidFill>
                <a:cs typeface="Times New Roman" charset="0"/>
              </a:rPr>
              <a:t>Experiência</a:t>
            </a:r>
            <a:r>
              <a:rPr lang="fr-FR" dirty="0">
                <a:solidFill>
                  <a:srgbClr val="DD1366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cs typeface="Calibri"/>
              </a:rPr>
              <a:t>profissional</a:t>
            </a:r>
            <a:endParaRPr lang="fr-FR" dirty="0">
              <a:cs typeface="Calibri"/>
            </a:endParaRPr>
          </a:p>
        </p:txBody>
      </p:sp>
      <p:sp>
        <p:nvSpPr>
          <p:cNvPr id="47" name="ZoneTexte 9">
            <a:extLst>
              <a:ext uri="{FF2B5EF4-FFF2-40B4-BE49-F238E27FC236}">
                <a16:creationId xmlns:a16="http://schemas.microsoft.com/office/drawing/2014/main" id="{A60546D9-C8A3-6247-BC3C-7C322755F5B3}"/>
              </a:ext>
            </a:extLst>
          </p:cNvPr>
          <p:cNvSpPr txBox="1"/>
          <p:nvPr/>
        </p:nvSpPr>
        <p:spPr>
          <a:xfrm>
            <a:off x="339563" y="8474133"/>
            <a:ext cx="270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Tel :  </a:t>
            </a:r>
            <a:r>
              <a:rPr lang="is-I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(01) 0203-0405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cs typeface="Times New Roman" charset="0"/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Mob :  </a:t>
            </a:r>
            <a:r>
              <a:rPr lang="is-I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(01) 0203-0405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cs typeface="Times New Roman" charset="0"/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mail@mail.com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cs typeface="Times New Roman" charset="0"/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End : Rua/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Avenida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 ... São Paulo - SP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7DF4E-F566-B44D-A65F-942D6B6039AC}"/>
              </a:ext>
            </a:extLst>
          </p:cNvPr>
          <p:cNvSpPr/>
          <p:nvPr/>
        </p:nvSpPr>
        <p:spPr>
          <a:xfrm>
            <a:off x="349822" y="8110619"/>
            <a:ext cx="166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Meus</a:t>
            </a:r>
            <a:r>
              <a:rPr lang="fr-FR" dirty="0"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ea typeface="Times New Roman" charset="0"/>
                <a:cs typeface="Times New Roman" charset="0"/>
              </a:rPr>
              <a:t>contactos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49" name="ZoneTexte 9">
            <a:extLst>
              <a:ext uri="{FF2B5EF4-FFF2-40B4-BE49-F238E27FC236}">
                <a16:creationId xmlns:a16="http://schemas.microsoft.com/office/drawing/2014/main" id="{50CA48E2-5494-1B48-9956-C272CD0AE5F1}"/>
              </a:ext>
            </a:extLst>
          </p:cNvPr>
          <p:cNvSpPr txBox="1"/>
          <p:nvPr/>
        </p:nvSpPr>
        <p:spPr>
          <a:xfrm>
            <a:off x="3354850" y="8064143"/>
            <a:ext cx="32855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PT" sz="1100" dirty="0"/>
              <a:t>Universidade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PT" sz="1100" dirty="0"/>
              <a:t>Universidade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B115AC-64A9-D64E-B274-8E4557139977}"/>
              </a:ext>
            </a:extLst>
          </p:cNvPr>
          <p:cNvSpPr/>
          <p:nvPr/>
        </p:nvSpPr>
        <p:spPr>
          <a:xfrm>
            <a:off x="3352201" y="7671961"/>
            <a:ext cx="18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 err="1">
                <a:solidFill>
                  <a:srgbClr val="3593C6"/>
                </a:solidFill>
                <a:ea typeface="Times New Roman" charset="0"/>
                <a:cs typeface="Times New Roman" charset="0"/>
              </a:rPr>
              <a:t>Formação</a:t>
            </a:r>
            <a:r>
              <a:rPr lang="fr-FR" dirty="0">
                <a:ea typeface="Times New Roman" charset="0"/>
                <a:cs typeface="Times New Roman" charset="0"/>
              </a:rPr>
              <a:t> / </a:t>
            </a:r>
            <a:r>
              <a:rPr lang="pt-PT" dirty="0"/>
              <a:t>Escola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51" name="object 115">
            <a:extLst>
              <a:ext uri="{FF2B5EF4-FFF2-40B4-BE49-F238E27FC236}">
                <a16:creationId xmlns:a16="http://schemas.microsoft.com/office/drawing/2014/main" id="{2AEBE4E2-76F0-6441-9625-3466EB5141AB}"/>
              </a:ext>
            </a:extLst>
          </p:cNvPr>
          <p:cNvSpPr txBox="1"/>
          <p:nvPr/>
        </p:nvSpPr>
        <p:spPr>
          <a:xfrm>
            <a:off x="5196899" y="4634397"/>
            <a:ext cx="13257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400" b="1" dirty="0">
                <a:solidFill>
                  <a:srgbClr val="145D7E"/>
                </a:solidFill>
                <a:cs typeface="Proxima Nova Rg"/>
              </a:rPr>
              <a:t>PERSONALDADE</a:t>
            </a:r>
            <a:endParaRPr sz="1400" dirty="0">
              <a:solidFill>
                <a:srgbClr val="145D7E"/>
              </a:solidFill>
              <a:cs typeface="Proxima Nova Rg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9725573-738E-644D-BBA2-2263A5BF08DF}"/>
              </a:ext>
            </a:extLst>
          </p:cNvPr>
          <p:cNvCxnSpPr/>
          <p:nvPr/>
        </p:nvCxnSpPr>
        <p:spPr>
          <a:xfrm>
            <a:off x="4451256" y="4948386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47">
            <a:extLst>
              <a:ext uri="{FF2B5EF4-FFF2-40B4-BE49-F238E27FC236}">
                <a16:creationId xmlns:a16="http://schemas.microsoft.com/office/drawing/2014/main" id="{8311A480-4001-4B43-B460-493C339F6A06}"/>
              </a:ext>
            </a:extLst>
          </p:cNvPr>
          <p:cNvSpPr txBox="1"/>
          <p:nvPr/>
        </p:nvSpPr>
        <p:spPr>
          <a:xfrm>
            <a:off x="4428515" y="5146858"/>
            <a:ext cx="69310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ts val="7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Ship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0DF9B69B-CCC5-9045-855D-796B9840713A}"/>
              </a:ext>
            </a:extLst>
          </p:cNvPr>
          <p:cNvSpPr txBox="1"/>
          <p:nvPr/>
        </p:nvSpPr>
        <p:spPr>
          <a:xfrm>
            <a:off x="4503086" y="5434626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Criativo</a:t>
            </a:r>
            <a:endParaRPr lang="en-GB" sz="1000" dirty="0">
              <a:ea typeface="Times New Roman" charset="0"/>
              <a:cs typeface="Times New Roman" charset="0"/>
            </a:endParaRPr>
          </a:p>
        </p:txBody>
      </p:sp>
      <p:sp>
        <p:nvSpPr>
          <p:cNvPr id="55" name="object 59">
            <a:extLst>
              <a:ext uri="{FF2B5EF4-FFF2-40B4-BE49-F238E27FC236}">
                <a16:creationId xmlns:a16="http://schemas.microsoft.com/office/drawing/2014/main" id="{DA98B2CE-366F-7D4E-9079-5C60E34B6607}"/>
              </a:ext>
            </a:extLst>
          </p:cNvPr>
          <p:cNvSpPr txBox="1"/>
          <p:nvPr/>
        </p:nvSpPr>
        <p:spPr>
          <a:xfrm>
            <a:off x="4451255" y="5698017"/>
            <a:ext cx="69310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pt-P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Sentido da audição</a:t>
            </a:r>
          </a:p>
        </p:txBody>
      </p:sp>
      <p:sp>
        <p:nvSpPr>
          <p:cNvPr id="56" name="object 115">
            <a:extLst>
              <a:ext uri="{FF2B5EF4-FFF2-40B4-BE49-F238E27FC236}">
                <a16:creationId xmlns:a16="http://schemas.microsoft.com/office/drawing/2014/main" id="{36629329-FA9A-E646-B213-68B6D9DED8F4}"/>
              </a:ext>
            </a:extLst>
          </p:cNvPr>
          <p:cNvSpPr txBox="1"/>
          <p:nvPr/>
        </p:nvSpPr>
        <p:spPr>
          <a:xfrm>
            <a:off x="5196899" y="6243975"/>
            <a:ext cx="11858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400" b="1" dirty="0">
                <a:solidFill>
                  <a:srgbClr val="145D7E"/>
                </a:solidFill>
                <a:cs typeface="Proxima Nova Rg"/>
              </a:rPr>
              <a:t>LINGUAS</a:t>
            </a:r>
            <a:endParaRPr sz="1400" dirty="0">
              <a:solidFill>
                <a:srgbClr val="145D7E"/>
              </a:solidFill>
              <a:cs typeface="Proxima Nova Rg"/>
            </a:endParaRP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D2B1B8D-DDE1-5346-BDA1-01B8C1DB16CB}"/>
              </a:ext>
            </a:extLst>
          </p:cNvPr>
          <p:cNvCxnSpPr/>
          <p:nvPr/>
        </p:nvCxnSpPr>
        <p:spPr>
          <a:xfrm>
            <a:off x="4415536" y="6541340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47">
            <a:extLst>
              <a:ext uri="{FF2B5EF4-FFF2-40B4-BE49-F238E27FC236}">
                <a16:creationId xmlns:a16="http://schemas.microsoft.com/office/drawing/2014/main" id="{E557D41C-7AAC-BB4E-B452-5DDD90633107}"/>
              </a:ext>
            </a:extLst>
          </p:cNvPr>
          <p:cNvSpPr txBox="1"/>
          <p:nvPr/>
        </p:nvSpPr>
        <p:spPr>
          <a:xfrm>
            <a:off x="4392795" y="6739812"/>
            <a:ext cx="69310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err="1"/>
              <a:t>Inglês</a:t>
            </a:r>
            <a:endParaRPr sz="1000" dirty="0">
              <a:cs typeface="Proxima Nova Rg"/>
            </a:endParaRPr>
          </a:p>
        </p:txBody>
      </p:sp>
      <p:sp>
        <p:nvSpPr>
          <p:cNvPr id="59" name="object 48">
            <a:extLst>
              <a:ext uri="{FF2B5EF4-FFF2-40B4-BE49-F238E27FC236}">
                <a16:creationId xmlns:a16="http://schemas.microsoft.com/office/drawing/2014/main" id="{FF9B9E9E-1BE1-CF4A-A818-DEEC6B79589A}"/>
              </a:ext>
            </a:extLst>
          </p:cNvPr>
          <p:cNvSpPr txBox="1"/>
          <p:nvPr/>
        </p:nvSpPr>
        <p:spPr>
          <a:xfrm>
            <a:off x="4503086" y="7019170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PT" sz="1000" dirty="0"/>
              <a:t>Alemão</a:t>
            </a:r>
            <a:endParaRPr lang="en-GB" sz="1000" dirty="0">
              <a:ea typeface="Times New Roman" charset="0"/>
              <a:cs typeface="Times New Roman" charset="0"/>
            </a:endParaRPr>
          </a:p>
        </p:txBody>
      </p:sp>
      <p:sp>
        <p:nvSpPr>
          <p:cNvPr id="60" name="object 59">
            <a:extLst>
              <a:ext uri="{FF2B5EF4-FFF2-40B4-BE49-F238E27FC236}">
                <a16:creationId xmlns:a16="http://schemas.microsoft.com/office/drawing/2014/main" id="{28E13CE3-0B12-B949-AA34-6852A9F3303D}"/>
              </a:ext>
            </a:extLst>
          </p:cNvPr>
          <p:cNvSpPr txBox="1"/>
          <p:nvPr/>
        </p:nvSpPr>
        <p:spPr>
          <a:xfrm>
            <a:off x="4545327" y="7290971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pt-PT" sz="1000" dirty="0"/>
              <a:t>Espanhol</a:t>
            </a:r>
            <a:endParaRPr sz="1000" dirty="0">
              <a:cs typeface="Proxima Nova Rg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6AF1A2-55CA-4B42-9CCD-08979370B932}"/>
              </a:ext>
            </a:extLst>
          </p:cNvPr>
          <p:cNvSpPr/>
          <p:nvPr/>
        </p:nvSpPr>
        <p:spPr>
          <a:xfrm>
            <a:off x="5268912" y="514852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44A08E-395F-964A-B644-CF060D406D93}"/>
              </a:ext>
            </a:extLst>
          </p:cNvPr>
          <p:cNvSpPr/>
          <p:nvPr/>
        </p:nvSpPr>
        <p:spPr>
          <a:xfrm>
            <a:off x="5268912" y="543495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A2AB5A-9652-954E-BA05-FBB1D5817C52}"/>
              </a:ext>
            </a:extLst>
          </p:cNvPr>
          <p:cNvSpPr/>
          <p:nvPr/>
        </p:nvSpPr>
        <p:spPr>
          <a:xfrm>
            <a:off x="5268912" y="571079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8CDD07E-0B5D-F94B-BCD0-EAE6F80F960D}"/>
              </a:ext>
            </a:extLst>
          </p:cNvPr>
          <p:cNvSpPr/>
          <p:nvPr/>
        </p:nvSpPr>
        <p:spPr>
          <a:xfrm>
            <a:off x="5243488" y="673208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46F798-DCD4-A647-9E9C-83F400700494}"/>
              </a:ext>
            </a:extLst>
          </p:cNvPr>
          <p:cNvSpPr/>
          <p:nvPr/>
        </p:nvSpPr>
        <p:spPr>
          <a:xfrm>
            <a:off x="5243488" y="701851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97A00F-2444-9C42-BF05-EC49A2642ADB}"/>
              </a:ext>
            </a:extLst>
          </p:cNvPr>
          <p:cNvSpPr/>
          <p:nvPr/>
        </p:nvSpPr>
        <p:spPr>
          <a:xfrm>
            <a:off x="5243488" y="729435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4AC16278-2ADF-B744-9051-25F1B0FFE200}"/>
              </a:ext>
            </a:extLst>
          </p:cNvPr>
          <p:cNvCxnSpPr>
            <a:cxnSpLocks/>
          </p:cNvCxnSpPr>
          <p:nvPr/>
        </p:nvCxnSpPr>
        <p:spPr>
          <a:xfrm>
            <a:off x="449118" y="943707"/>
            <a:ext cx="1862282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0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723048"/>
            <a:ext cx="6172200" cy="80418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/>
              <a:t>Querido</a:t>
            </a:r>
            <a:r>
              <a:rPr lang="fr-FR" b="1" dirty="0"/>
              <a:t> </a:t>
            </a:r>
            <a:r>
              <a:rPr lang="fr-FR" b="1" dirty="0" err="1"/>
              <a:t>candidato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Obrigado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baixar</a:t>
            </a:r>
            <a:r>
              <a:rPr lang="fr-FR" dirty="0"/>
              <a:t> este </a:t>
            </a:r>
            <a:r>
              <a:rPr lang="fr-FR" dirty="0" err="1"/>
              <a:t>modelo</a:t>
            </a:r>
            <a:r>
              <a:rPr lang="fr-FR" dirty="0"/>
              <a:t> de </a:t>
            </a:r>
            <a:r>
              <a:rPr lang="fr-FR" dirty="0" err="1"/>
              <a:t>nosso</a:t>
            </a:r>
            <a:r>
              <a:rPr lang="fr-FR" dirty="0"/>
              <a:t> site. </a:t>
            </a:r>
            <a:r>
              <a:rPr lang="fr-FR" dirty="0" err="1"/>
              <a:t>Esperamos</a:t>
            </a:r>
            <a:r>
              <a:rPr lang="fr-FR" dirty="0"/>
              <a:t> que </a:t>
            </a:r>
            <a:r>
              <a:rPr lang="fr-FR" dirty="0" err="1"/>
              <a:t>ajude</a:t>
            </a:r>
            <a:r>
              <a:rPr lang="fr-FR" dirty="0"/>
              <a:t> </a:t>
            </a:r>
            <a:r>
              <a:rPr lang="fr-FR" dirty="0" err="1"/>
              <a:t>você</a:t>
            </a:r>
            <a:r>
              <a:rPr lang="fr-FR" dirty="0"/>
              <a:t> a </a:t>
            </a:r>
            <a:r>
              <a:rPr lang="fr-FR" dirty="0" err="1"/>
              <a:t>mostrar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currículo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Reserve </a:t>
            </a:r>
            <a:r>
              <a:rPr lang="fr-FR" dirty="0" err="1"/>
              <a:t>um</a:t>
            </a:r>
            <a:r>
              <a:rPr lang="fr-FR" dirty="0"/>
              <a:t> tempo para </a:t>
            </a:r>
            <a:r>
              <a:rPr lang="fr-FR" dirty="0" err="1"/>
              <a:t>escrever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com </a:t>
            </a:r>
            <a:r>
              <a:rPr lang="fr-FR" dirty="0" err="1"/>
              <a:t>cuidado</a:t>
            </a:r>
            <a:r>
              <a:rPr lang="fr-FR" dirty="0"/>
              <a:t>, pois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descreve</a:t>
            </a:r>
            <a:r>
              <a:rPr lang="fr-FR" dirty="0"/>
              <a:t> sua </a:t>
            </a:r>
            <a:r>
              <a:rPr lang="fr-FR" dirty="0" err="1"/>
              <a:t>experiência</a:t>
            </a:r>
            <a:r>
              <a:rPr lang="fr-FR" dirty="0"/>
              <a:t> </a:t>
            </a:r>
            <a:r>
              <a:rPr lang="fr-FR" dirty="0" err="1"/>
              <a:t>profissional</a:t>
            </a:r>
            <a:r>
              <a:rPr lang="fr-FR" dirty="0"/>
              <a:t> e sua </a:t>
            </a:r>
            <a:r>
              <a:rPr lang="fr-FR" dirty="0" err="1"/>
              <a:t>personalidade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Lembre</a:t>
            </a:r>
            <a:r>
              <a:rPr lang="fr-FR" dirty="0"/>
              <a:t>-se de que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bom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personalizado</a:t>
            </a:r>
            <a:r>
              <a:rPr lang="fr-FR" dirty="0"/>
              <a:t>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Se </a:t>
            </a:r>
            <a:r>
              <a:rPr lang="fr-FR" dirty="0" err="1"/>
              <a:t>precisar</a:t>
            </a:r>
            <a:r>
              <a:rPr lang="fr-FR" dirty="0"/>
              <a:t> de </a:t>
            </a:r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modelos</a:t>
            </a:r>
            <a:r>
              <a:rPr lang="fr-FR" dirty="0"/>
              <a:t>, volte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nosso</a:t>
            </a:r>
            <a:r>
              <a:rPr lang="fr-FR" dirty="0"/>
              <a:t> site : </a:t>
            </a:r>
            <a:r>
              <a:rPr lang="fr-FR" dirty="0">
                <a:hlinkClick r:id="rId2"/>
              </a:rPr>
              <a:t>HTTPS://WWW.EXEMPLODECV.COM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EXEMPLODECV.COM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Os </a:t>
            </a:r>
            <a:r>
              <a:rPr lang="fr-FR" dirty="0" err="1"/>
              <a:t>conteúdos</a:t>
            </a:r>
            <a:r>
              <a:rPr lang="fr-FR" dirty="0"/>
              <a:t> </a:t>
            </a:r>
            <a:r>
              <a:rPr lang="fr-FR" dirty="0" err="1"/>
              <a:t>publicados</a:t>
            </a:r>
            <a:r>
              <a:rPr lang="fr-FR" dirty="0"/>
              <a:t> no </a:t>
            </a:r>
            <a:r>
              <a:rPr lang="fr-FR" dirty="0" err="1"/>
              <a:t>nosso</a:t>
            </a:r>
            <a:r>
              <a:rPr lang="fr-FR" dirty="0"/>
              <a:t> site (</a:t>
            </a:r>
            <a:r>
              <a:rPr lang="fr-FR" dirty="0" err="1"/>
              <a:t>modelos</a:t>
            </a:r>
            <a:r>
              <a:rPr lang="fr-FR" dirty="0"/>
              <a:t> de CV, </a:t>
            </a:r>
            <a:r>
              <a:rPr lang="fr-FR" dirty="0" err="1"/>
              <a:t>modelos</a:t>
            </a:r>
            <a:r>
              <a:rPr lang="fr-FR" dirty="0"/>
              <a:t> de cartas, </a:t>
            </a:r>
            <a:r>
              <a:rPr lang="fr-FR" dirty="0" err="1"/>
              <a:t>artigos</a:t>
            </a:r>
            <a:r>
              <a:rPr lang="fr-FR" dirty="0"/>
              <a:t>, etc.)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propriedade</a:t>
            </a:r>
            <a:r>
              <a:rPr lang="fr-FR" dirty="0"/>
              <a:t> da </a:t>
            </a:r>
            <a:r>
              <a:rPr lang="fr-FR" dirty="0" err="1"/>
              <a:t>EXEMPLODECV.com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</a:t>
            </a:r>
            <a:r>
              <a:rPr lang="fr-FR" dirty="0" err="1"/>
              <a:t>distribuir</a:t>
            </a:r>
            <a:r>
              <a:rPr lang="fr-FR" dirty="0"/>
              <a:t>, </a:t>
            </a:r>
            <a:r>
              <a:rPr lang="fr-FR" dirty="0" err="1"/>
              <a:t>publicar</a:t>
            </a:r>
            <a:r>
              <a:rPr lang="fr-FR" dirty="0"/>
              <a:t> ou </a:t>
            </a:r>
            <a:r>
              <a:rPr lang="fr-FR" dirty="0" err="1"/>
              <a:t>redistribuí</a:t>
            </a:r>
            <a:r>
              <a:rPr lang="fr-FR" dirty="0"/>
              <a:t>-los </a:t>
            </a:r>
            <a:r>
              <a:rPr lang="fr-FR" dirty="0" err="1"/>
              <a:t>sem</a:t>
            </a:r>
            <a:r>
              <a:rPr lang="fr-FR" dirty="0"/>
              <a:t> o </a:t>
            </a:r>
            <a:r>
              <a:rPr lang="fr-FR" dirty="0" err="1"/>
              <a:t>nosso</a:t>
            </a:r>
            <a:r>
              <a:rPr lang="fr-FR" dirty="0"/>
              <a:t> </a:t>
            </a:r>
            <a:r>
              <a:rPr lang="fr-FR" dirty="0" err="1"/>
              <a:t>consentimento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dar </a:t>
            </a:r>
            <a:r>
              <a:rPr lang="fr-FR" dirty="0" err="1"/>
              <a:t>acesso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download</a:t>
            </a:r>
            <a:r>
              <a:rPr lang="fr-FR" dirty="0"/>
              <a:t> ou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edição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Conteúdo</a:t>
            </a:r>
            <a:r>
              <a:rPr lang="fr-FR" dirty="0"/>
              <a:t> </a:t>
            </a:r>
            <a:r>
              <a:rPr lang="fr-FR" dirty="0" err="1"/>
              <a:t>depositado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180 </a:t>
            </a:r>
            <a:r>
              <a:rPr lang="fr-FR" dirty="0" err="1"/>
              <a:t>países</a:t>
            </a:r>
            <a:r>
              <a:rPr lang="fr-FR" dirty="0"/>
              <a:t> </a:t>
            </a:r>
            <a:r>
              <a:rPr lang="fr-FR" dirty="0" err="1"/>
              <a:t>perante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oficial</a:t>
            </a:r>
            <a:r>
              <a:rPr lang="fr-FR" dirty="0"/>
              <a:t> de </a:t>
            </a:r>
            <a:r>
              <a:rPr lang="fr-FR" dirty="0" err="1"/>
              <a:t>justiça</a:t>
            </a:r>
            <a:r>
              <a:rPr lang="fr-FR" dirty="0"/>
              <a:t>. </a:t>
            </a:r>
            <a:r>
              <a:rPr lang="fr-FR" dirty="0" err="1"/>
              <a:t>Reprodução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proibida</a:t>
            </a:r>
            <a:r>
              <a:rPr lang="fr-FR" dirty="0"/>
              <a:t>, </a:t>
            </a:r>
            <a:r>
              <a:rPr lang="fr-FR" dirty="0" err="1"/>
              <a:t>mesmo</a:t>
            </a:r>
            <a:r>
              <a:rPr lang="fr-FR" dirty="0"/>
              <a:t> </a:t>
            </a:r>
            <a:r>
              <a:rPr lang="fr-FR" dirty="0" err="1"/>
              <a:t>parcial</a:t>
            </a:r>
            <a:r>
              <a:rPr lang="fr-FR" dirty="0"/>
              <a:t>.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modelos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disponíveis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nosso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são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fornecidos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"no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estado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se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encontram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garantia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8722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452</Words>
  <Application>Microsoft Macintosh PowerPoint</Application>
  <PresentationFormat>Format A4 (210 x 297 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Vitae 50</dc:title>
  <dc:subject/>
  <dc:creator>https://www.exemplodecv.com</dc:creator>
  <cp:keywords/>
  <dc:description/>
  <cp:lastModifiedBy>Axel Maille</cp:lastModifiedBy>
  <cp:revision>28</cp:revision>
  <dcterms:created xsi:type="dcterms:W3CDTF">2016-07-28T13:32:31Z</dcterms:created>
  <dcterms:modified xsi:type="dcterms:W3CDTF">2020-12-28T11:54:03Z</dcterms:modified>
  <cp:category/>
</cp:coreProperties>
</file>