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88" r:id="rId1"/>
  </p:sldMasterIdLst>
  <p:sldIdLst>
    <p:sldId id="256" r:id="rId2"/>
    <p:sldId id="258" r:id="rId3"/>
  </p:sldIdLst>
  <p:sldSz cx="6858000" cy="9906000" type="A4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9CDB"/>
    <a:srgbClr val="64B4E6"/>
    <a:srgbClr val="B5E0F3"/>
    <a:srgbClr val="C8DCF1"/>
    <a:srgbClr val="5AA2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84" d="100"/>
          <a:sy n="84" d="100"/>
        </p:scale>
        <p:origin x="3584" y="18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12/28/20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546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7104-8C0B-6F4D-8A0D-ED1EACF50CE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BFE2A-BCB1-5C48-95D1-0B50673555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5996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7104-8C0B-6F4D-8A0D-ED1EACF50CE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BFE2A-BCB1-5C48-95D1-0B50673555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3182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7104-8C0B-6F4D-8A0D-ED1EACF50CE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BFE2A-BCB1-5C48-95D1-0B50673555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7380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12/28/20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74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7104-8C0B-6F4D-8A0D-ED1EACF50CE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BFE2A-BCB1-5C48-95D1-0B50673555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6453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7104-8C0B-6F4D-8A0D-ED1EACF50CE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BFE2A-BCB1-5C48-95D1-0B50673555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0647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7104-8C0B-6F4D-8A0D-ED1EACF50CE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BFE2A-BCB1-5C48-95D1-0B50673555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3614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7104-8C0B-6F4D-8A0D-ED1EACF50CE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BFE2A-BCB1-5C48-95D1-0B50673555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7522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7104-8C0B-6F4D-8A0D-ED1EACF50CE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BFE2A-BCB1-5C48-95D1-0B50673555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7133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7104-8C0B-6F4D-8A0D-ED1EACF50CE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BFE2A-BCB1-5C48-95D1-0B50673555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3325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BF7104-8C0B-6F4D-8A0D-ED1EACF50CE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BFE2A-BCB1-5C48-95D1-0B50673555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7545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390769" cy="9906000"/>
          </a:xfrm>
          <a:prstGeom prst="rect">
            <a:avLst/>
          </a:prstGeom>
          <a:solidFill>
            <a:srgbClr val="B5E0F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1910959" y="336550"/>
            <a:ext cx="476104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b="1" dirty="0">
                <a:solidFill>
                  <a:srgbClr val="B5E0F3"/>
                </a:solidFill>
                <a:latin typeface="Arial"/>
                <a:cs typeface="Arial"/>
              </a:rPr>
              <a:t>JONATHAN</a:t>
            </a:r>
            <a:r>
              <a:rPr lang="fr-FR" sz="6000" dirty="0">
                <a:solidFill>
                  <a:srgbClr val="B5E0F3"/>
                </a:solidFill>
                <a:latin typeface="Arial"/>
                <a:cs typeface="Arial"/>
              </a:rPr>
              <a:t> TOS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408190" y="1614532"/>
            <a:ext cx="600531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Décrivez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en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quelques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lignes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votre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parcours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professionnel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vos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compétences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clés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pour le poste et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vos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objectifs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de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carrière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Ceci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est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en fait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une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introduction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à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votre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lettre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de motivation.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Vous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pouvez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les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présenter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sous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forme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de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puces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ou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en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texte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plain.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 </a:t>
            </a:r>
            <a:endParaRPr lang="fr-FR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984250" y="2386162"/>
            <a:ext cx="1406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64B4E6"/>
                </a:solidFill>
              </a:rPr>
              <a:t>EXPERIENCIA</a:t>
            </a:r>
          </a:p>
        </p:txBody>
      </p:sp>
      <p:graphicFrame>
        <p:nvGraphicFramePr>
          <p:cNvPr id="21" name="Tableau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9395495"/>
              </p:ext>
            </p:extLst>
          </p:nvPr>
        </p:nvGraphicFramePr>
        <p:xfrm>
          <a:off x="571500" y="2959100"/>
          <a:ext cx="3365500" cy="56197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593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61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19750">
                <a:tc>
                  <a:txBody>
                    <a:bodyPr/>
                    <a:lstStyle/>
                    <a:p>
                      <a:r>
                        <a:rPr lang="en-GB" sz="1100" b="0" kern="1200" dirty="0" err="1">
                          <a:solidFill>
                            <a:srgbClr val="3C9CD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Empressa</a:t>
                      </a:r>
                      <a:endParaRPr lang="en-GB" sz="1100" b="0" kern="1200" dirty="0">
                        <a:solidFill>
                          <a:srgbClr val="3C9CDB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100" b="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2010-2014</a:t>
                      </a:r>
                    </a:p>
                    <a:p>
                      <a:endParaRPr lang="en-GB" sz="1100" b="0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100" b="0" kern="1200" dirty="0" err="1">
                          <a:solidFill>
                            <a:srgbClr val="3C9CD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Empressa</a:t>
                      </a:r>
                      <a:endParaRPr lang="en-GB" sz="1100" b="0" kern="1200" dirty="0">
                        <a:solidFill>
                          <a:srgbClr val="3C9CDB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100" b="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2010-2014</a:t>
                      </a:r>
                      <a:endParaRPr lang="fr-FR" sz="11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fr-FR" sz="11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fr-FR" sz="11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fr-FR" sz="11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fr-FR" sz="11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fr-FR" sz="11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fr-FR" sz="11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en-GB" sz="1100" b="0" kern="1200" dirty="0" err="1">
                          <a:solidFill>
                            <a:srgbClr val="3C9CD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Empressa</a:t>
                      </a:r>
                      <a:endParaRPr lang="en-GB" sz="1100" b="0" kern="1200" dirty="0">
                        <a:solidFill>
                          <a:srgbClr val="3C9CDB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100" b="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2010-2014</a:t>
                      </a:r>
                    </a:p>
                    <a:p>
                      <a:endParaRPr lang="en-GB" sz="1100" b="0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100" b="0" kern="1200" dirty="0" err="1">
                          <a:solidFill>
                            <a:srgbClr val="3C9CD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Empressa</a:t>
                      </a:r>
                      <a:endParaRPr lang="en-GB" sz="1100" b="0" kern="1200" dirty="0">
                        <a:solidFill>
                          <a:srgbClr val="3C9CDB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100" b="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2010-2014</a:t>
                      </a:r>
                      <a:endParaRPr lang="fr-FR" sz="11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fr-FR" sz="11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fr-FR" sz="11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defTabSz="685800">
                        <a:defRPr/>
                      </a:pPr>
                      <a:r>
                        <a:rPr lang="en-GB" sz="1200" i="0" kern="1200" dirty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Cargo </a:t>
                      </a:r>
                      <a:r>
                        <a:rPr lang="en-GB" sz="1200" i="0" kern="1200" dirty="0" err="1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occupado</a:t>
                      </a:r>
                      <a:br>
                        <a:rPr lang="en-GB" sz="1200" i="0" kern="1200" dirty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atividades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exercidas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no cargo,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listando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suas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atribuições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resultados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obtidos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de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preferência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quantificando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-os. </a:t>
                      </a:r>
                    </a:p>
                    <a:p>
                      <a:endParaRPr lang="fr-FR" sz="1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</a:endParaRPr>
                    </a:p>
                    <a:p>
                      <a:pPr defTabSz="685800">
                        <a:defRPr/>
                      </a:pPr>
                      <a:r>
                        <a:rPr lang="en-GB" sz="1400" i="0" kern="1200" dirty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Cargo </a:t>
                      </a:r>
                      <a:r>
                        <a:rPr lang="en-GB" sz="1400" i="0" kern="1200" dirty="0" err="1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occupado</a:t>
                      </a:r>
                      <a:br>
                        <a:rPr lang="en-GB" sz="1400" i="0" kern="1200" dirty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Descrever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as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atividades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exercidas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no cargo,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listando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suas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atribuições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resultados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obtidos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de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preferência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quantificando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-os. </a:t>
                      </a:r>
                    </a:p>
                    <a:p>
                      <a:endParaRPr lang="fr-FR" sz="1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  <a:p>
                      <a:endParaRPr lang="fr-FR" sz="1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  <a:p>
                      <a:pPr defTabSz="685800">
                        <a:defRPr/>
                      </a:pPr>
                      <a:r>
                        <a:rPr lang="en-GB" sz="1400" i="0" kern="1200" dirty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Cargo </a:t>
                      </a:r>
                      <a:r>
                        <a:rPr lang="en-GB" sz="1400" i="0" kern="1200" dirty="0" err="1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occupado</a:t>
                      </a:r>
                      <a:br>
                        <a:rPr lang="en-GB" sz="1400" i="0" kern="1200" dirty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Descrever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as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atividades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exercidas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no cargo,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listando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suas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atribuições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resultados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obtidos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de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preferência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quantificando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-os. </a:t>
                      </a:r>
                    </a:p>
                    <a:p>
                      <a:endParaRPr lang="fr-FR" sz="1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  <a:p>
                      <a:endParaRPr lang="fr-FR" sz="1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  <a:p>
                      <a:pPr defTabSz="685800">
                        <a:defRPr/>
                      </a:pPr>
                      <a:r>
                        <a:rPr lang="en-GB" sz="1400" i="0" kern="1200" dirty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Cargo </a:t>
                      </a:r>
                      <a:r>
                        <a:rPr lang="en-GB" sz="1400" i="0" kern="1200" dirty="0" err="1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occupado</a:t>
                      </a:r>
                      <a:br>
                        <a:rPr lang="en-GB" sz="1400" i="0" kern="1200" dirty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Descrever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as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atividades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exercidas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no cargo,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listando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suas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atribuições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resultados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obtidos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de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preferência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quantificando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-os. </a:t>
                      </a:r>
                    </a:p>
                    <a:p>
                      <a:endParaRPr lang="fr-FR" sz="1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Tableau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8954995"/>
              </p:ext>
            </p:extLst>
          </p:nvPr>
        </p:nvGraphicFramePr>
        <p:xfrm>
          <a:off x="4037920" y="2959100"/>
          <a:ext cx="2506812" cy="25755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068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 err="1">
                          <a:solidFill>
                            <a:srgbClr val="3C9CDB"/>
                          </a:solidFill>
                          <a:effectLst/>
                          <a:latin typeface="Calibri"/>
                          <a:ea typeface="Cambria"/>
                          <a:cs typeface="Calibri"/>
                        </a:rPr>
                        <a:t>Curso</a:t>
                      </a:r>
                      <a:endParaRPr lang="fr-FR" sz="1200" dirty="0">
                        <a:solidFill>
                          <a:srgbClr val="3C9CDB"/>
                        </a:solidFill>
                        <a:effectLst/>
                        <a:latin typeface="Calibri"/>
                        <a:ea typeface="Cambria"/>
                        <a:cs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 i="1" dirty="0" err="1">
                          <a:solidFill>
                            <a:srgbClr val="7F7F7F"/>
                          </a:solidFill>
                          <a:effectLst/>
                          <a:latin typeface="Calibri"/>
                          <a:ea typeface="Cambria"/>
                          <a:cs typeface="Calibri"/>
                        </a:rPr>
                        <a:t>Universidade</a:t>
                      </a:r>
                      <a:endParaRPr lang="fr-FR" sz="1100" dirty="0">
                        <a:solidFill>
                          <a:srgbClr val="7F7F7F"/>
                        </a:solidFill>
                        <a:effectLst/>
                        <a:latin typeface="Calibri"/>
                        <a:ea typeface="Cambria"/>
                        <a:cs typeface="Calibri"/>
                      </a:endParaRPr>
                    </a:p>
                    <a:p>
                      <a:pPr defTabSz="685800">
                        <a:defRPr/>
                      </a:pP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características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do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curso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instituição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diploma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obtido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etc.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100" dirty="0">
                        <a:solidFill>
                          <a:srgbClr val="7F7F7F"/>
                        </a:solidFill>
                        <a:effectLst/>
                        <a:latin typeface="Calibri"/>
                        <a:ea typeface="Cambria"/>
                        <a:cs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 err="1">
                          <a:solidFill>
                            <a:srgbClr val="3C9CDB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Curso</a:t>
                      </a:r>
                      <a:endParaRPr lang="fr-FR" sz="1200" dirty="0">
                        <a:solidFill>
                          <a:srgbClr val="3C9CDB"/>
                        </a:solidFill>
                        <a:effectLst/>
                        <a:latin typeface="+mn-lt"/>
                        <a:ea typeface="Cambria"/>
                        <a:cs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 i="1" dirty="0" err="1">
                          <a:solidFill>
                            <a:srgbClr val="7F7F7F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Universidade</a:t>
                      </a:r>
                      <a:endParaRPr lang="fr-FR" sz="1100" i="1" dirty="0">
                        <a:solidFill>
                          <a:srgbClr val="7F7F7F"/>
                        </a:solidFill>
                        <a:effectLst/>
                        <a:latin typeface="+mn-lt"/>
                        <a:ea typeface="Cambria"/>
                        <a:cs typeface="Calibri"/>
                      </a:endParaRPr>
                    </a:p>
                    <a:p>
                      <a:pPr defTabSz="685800">
                        <a:defRPr/>
                      </a:pP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características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do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curso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instituição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diploma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obtido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etc.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fr-FR" sz="1100" dirty="0">
                        <a:effectLst/>
                        <a:latin typeface="Calibri"/>
                        <a:ea typeface="Cambria"/>
                        <a:cs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 err="1">
                          <a:solidFill>
                            <a:srgbClr val="3C9CDB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Curso</a:t>
                      </a:r>
                      <a:endParaRPr lang="fr-FR" sz="1200" dirty="0">
                        <a:solidFill>
                          <a:srgbClr val="3C9CDB"/>
                        </a:solidFill>
                        <a:effectLst/>
                        <a:latin typeface="+mn-lt"/>
                        <a:ea typeface="Cambria"/>
                        <a:cs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 i="1" dirty="0" err="1">
                          <a:solidFill>
                            <a:srgbClr val="7F7F7F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Universidade</a:t>
                      </a:r>
                      <a:endParaRPr lang="fr-FR" sz="1100" i="1" dirty="0">
                        <a:solidFill>
                          <a:srgbClr val="7F7F7F"/>
                        </a:solidFill>
                        <a:effectLst/>
                        <a:latin typeface="+mn-lt"/>
                        <a:ea typeface="Cambria"/>
                        <a:cs typeface="Calibri"/>
                      </a:endParaRPr>
                    </a:p>
                    <a:p>
                      <a:pPr defTabSz="685800">
                        <a:defRPr/>
                      </a:pP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características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do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curso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instituição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diploma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obtido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etc.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Calibri"/>
                        <a:ea typeface="Cambria"/>
                        <a:cs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8" name="ZoneTexte 27"/>
          <p:cNvSpPr txBox="1"/>
          <p:nvPr/>
        </p:nvSpPr>
        <p:spPr>
          <a:xfrm>
            <a:off x="4388056" y="2386566"/>
            <a:ext cx="1300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64B4E6"/>
                </a:solidFill>
              </a:rPr>
              <a:t>FORMACAO</a:t>
            </a:r>
          </a:p>
        </p:txBody>
      </p:sp>
      <p:sp>
        <p:nvSpPr>
          <p:cNvPr id="29" name="ZoneTexte 28"/>
          <p:cNvSpPr txBox="1"/>
          <p:nvPr/>
        </p:nvSpPr>
        <p:spPr>
          <a:xfrm>
            <a:off x="4388056" y="5741888"/>
            <a:ext cx="1430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64B4E6"/>
                </a:solidFill>
              </a:rPr>
              <a:t>HABILIDADES</a:t>
            </a:r>
          </a:p>
        </p:txBody>
      </p:sp>
      <p:graphicFrame>
        <p:nvGraphicFramePr>
          <p:cNvPr id="30" name="Tableau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1819544"/>
              </p:ext>
            </p:extLst>
          </p:nvPr>
        </p:nvGraphicFramePr>
        <p:xfrm>
          <a:off x="4037920" y="6254750"/>
          <a:ext cx="1888747" cy="23241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887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3241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 err="1">
                          <a:solidFill>
                            <a:srgbClr val="3C9CDB"/>
                          </a:solidFill>
                          <a:effectLst/>
                          <a:latin typeface="Calibri"/>
                          <a:ea typeface="Cambria"/>
                          <a:cs typeface="Calibri"/>
                        </a:rPr>
                        <a:t>Habilidades</a:t>
                      </a:r>
                      <a:r>
                        <a:rPr lang="fr-FR" sz="1200" dirty="0">
                          <a:solidFill>
                            <a:srgbClr val="3C9CDB"/>
                          </a:solidFill>
                          <a:effectLst/>
                          <a:latin typeface="Calibri"/>
                          <a:ea typeface="Cambria"/>
                          <a:cs typeface="Calibri"/>
                        </a:rPr>
                        <a:t> n°1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solidFill>
                          <a:srgbClr val="7F7F7F"/>
                        </a:solidFill>
                        <a:effectLst/>
                        <a:latin typeface="Calibri"/>
                        <a:ea typeface="Cambria"/>
                        <a:cs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 err="1">
                          <a:solidFill>
                            <a:srgbClr val="3C9CDB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Habilidades</a:t>
                      </a:r>
                      <a:r>
                        <a:rPr lang="fr-FR" sz="1200" dirty="0">
                          <a:solidFill>
                            <a:srgbClr val="3C9CDB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 n°2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solidFill>
                          <a:srgbClr val="7F7F7F"/>
                        </a:solidFill>
                        <a:effectLst/>
                        <a:latin typeface="Calibri"/>
                        <a:ea typeface="Cambria"/>
                        <a:cs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 err="1">
                          <a:solidFill>
                            <a:srgbClr val="3C9CDB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Habilidades</a:t>
                      </a:r>
                      <a:r>
                        <a:rPr lang="fr-FR" sz="1200" dirty="0">
                          <a:solidFill>
                            <a:srgbClr val="3C9CDB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 n°3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solidFill>
                          <a:srgbClr val="7F7F7F"/>
                        </a:solidFill>
                        <a:effectLst/>
                        <a:latin typeface="Calibri"/>
                        <a:ea typeface="Cambria"/>
                        <a:cs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 err="1">
                          <a:solidFill>
                            <a:srgbClr val="3C9CDB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Habilidades</a:t>
                      </a:r>
                      <a:r>
                        <a:rPr lang="fr-FR" sz="1200" dirty="0">
                          <a:solidFill>
                            <a:srgbClr val="3C9CDB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 n°4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solidFill>
                          <a:srgbClr val="7F7F7F"/>
                        </a:solidFill>
                        <a:effectLst/>
                        <a:latin typeface="Calibri"/>
                        <a:ea typeface="Cambria"/>
                        <a:cs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 err="1">
                          <a:solidFill>
                            <a:srgbClr val="3C9CDB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Habilidades</a:t>
                      </a:r>
                      <a:r>
                        <a:rPr lang="fr-FR" sz="1200" dirty="0">
                          <a:solidFill>
                            <a:srgbClr val="3C9CDB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 n°5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solidFill>
                          <a:srgbClr val="7F7F7F"/>
                        </a:solidFill>
                        <a:effectLst/>
                        <a:latin typeface="Calibri"/>
                        <a:ea typeface="Cambria"/>
                        <a:cs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7" name="ZoneTexte 56"/>
          <p:cNvSpPr txBox="1"/>
          <p:nvPr/>
        </p:nvSpPr>
        <p:spPr>
          <a:xfrm>
            <a:off x="1069123" y="8444873"/>
            <a:ext cx="1436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64B4E6"/>
                </a:solidFill>
              </a:rPr>
              <a:t>PASSATEMPO</a:t>
            </a:r>
          </a:p>
        </p:txBody>
      </p:sp>
      <p:sp>
        <p:nvSpPr>
          <p:cNvPr id="56" name="ZoneTexte 55"/>
          <p:cNvSpPr txBox="1"/>
          <p:nvPr/>
        </p:nvSpPr>
        <p:spPr>
          <a:xfrm>
            <a:off x="668867" y="8949267"/>
            <a:ext cx="30818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sit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eu mollis ex. In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ac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vel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nibh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lacinia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faucibus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vel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pulvinar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vulputate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59" name="ZoneTexte 58"/>
          <p:cNvSpPr txBox="1"/>
          <p:nvPr/>
        </p:nvSpPr>
        <p:spPr>
          <a:xfrm>
            <a:off x="3860112" y="8807313"/>
            <a:ext cx="27317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rgbClr val="3C9CDB"/>
                </a:solidFill>
              </a:rPr>
              <a:t>End :</a:t>
            </a:r>
            <a:r>
              <a:rPr lang="fr-FR" sz="1100" dirty="0">
                <a:solidFill>
                  <a:schemeClr val="tx1">
                    <a:lumMod val="65000"/>
                    <a:lumOff val="35000"/>
                  </a:schemeClr>
                </a:solidFill>
                <a:ea typeface="Times New Roman" charset="0"/>
                <a:cs typeface="Times New Roman" charset="0"/>
              </a:rPr>
              <a:t> </a:t>
            </a:r>
            <a:r>
              <a:rPr lang="fr-FR" sz="1100" dirty="0">
                <a:solidFill>
                  <a:srgbClr val="7F7F7F"/>
                </a:solidFill>
              </a:rPr>
              <a:t>Rua/</a:t>
            </a:r>
            <a:r>
              <a:rPr lang="fr-FR" sz="1100" dirty="0" err="1">
                <a:solidFill>
                  <a:srgbClr val="7F7F7F"/>
                </a:solidFill>
              </a:rPr>
              <a:t>Avenida</a:t>
            </a:r>
            <a:r>
              <a:rPr lang="fr-FR" sz="1100" dirty="0">
                <a:solidFill>
                  <a:srgbClr val="7F7F7F"/>
                </a:solidFill>
              </a:rPr>
              <a:t> ... São Paulo - SP</a:t>
            </a:r>
          </a:p>
          <a:p>
            <a:r>
              <a:rPr lang="fr-FR" sz="1100" b="1" dirty="0">
                <a:solidFill>
                  <a:srgbClr val="3C9CDB"/>
                </a:solidFill>
              </a:rPr>
              <a:t>Mail : </a:t>
            </a:r>
            <a:r>
              <a:rPr lang="fr-FR" sz="1100" dirty="0" err="1">
                <a:solidFill>
                  <a:srgbClr val="7F7F7F"/>
                </a:solidFill>
              </a:rPr>
              <a:t>mail@site.com</a:t>
            </a:r>
            <a:endParaRPr lang="fr-FR" sz="1100" dirty="0">
              <a:solidFill>
                <a:srgbClr val="7F7F7F"/>
              </a:solidFill>
            </a:endParaRPr>
          </a:p>
          <a:p>
            <a:r>
              <a:rPr lang="fr-FR" sz="1100" b="1" dirty="0">
                <a:solidFill>
                  <a:srgbClr val="3C9CDB"/>
                </a:solidFill>
              </a:rPr>
              <a:t>Tel : 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(01) 230-4545</a:t>
            </a:r>
          </a:p>
          <a:p>
            <a:r>
              <a:rPr lang="fr-FR" sz="1100" b="1" dirty="0">
                <a:solidFill>
                  <a:srgbClr val="3C9CDB"/>
                </a:solidFill>
              </a:rPr>
              <a:t>Web : 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http://: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site.com</a:t>
            </a:r>
            <a:endParaRPr lang="fr-FR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" name="Image 1" descr="Fotolia_50534070_XS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22" r="25013" b="14429"/>
          <a:stretch/>
        </p:blipFill>
        <p:spPr>
          <a:xfrm>
            <a:off x="390769" y="158412"/>
            <a:ext cx="1523748" cy="1390987"/>
          </a:xfrm>
          <a:prstGeom prst="hexagon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1504" y="2456853"/>
            <a:ext cx="324775" cy="315442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517" y="2433761"/>
            <a:ext cx="321733" cy="321733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89357" y="5766761"/>
            <a:ext cx="336921" cy="308706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6729" y="8498683"/>
            <a:ext cx="312394" cy="308630"/>
          </a:xfrm>
          <a:prstGeom prst="rect">
            <a:avLst/>
          </a:prstGeom>
        </p:spPr>
      </p:pic>
      <p:sp>
        <p:nvSpPr>
          <p:cNvPr id="58" name="Étoile à 5 branches 57"/>
          <p:cNvSpPr/>
          <p:nvPr/>
        </p:nvSpPr>
        <p:spPr>
          <a:xfrm>
            <a:off x="5277149" y="6228139"/>
            <a:ext cx="228600" cy="222250"/>
          </a:xfrm>
          <a:prstGeom prst="star5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Étoile à 5 branches 59"/>
          <p:cNvSpPr/>
          <p:nvPr/>
        </p:nvSpPr>
        <p:spPr>
          <a:xfrm>
            <a:off x="5277149" y="6236606"/>
            <a:ext cx="228600" cy="222250"/>
          </a:xfrm>
          <a:prstGeom prst="star5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Étoile à 5 branches 60"/>
          <p:cNvSpPr/>
          <p:nvPr/>
        </p:nvSpPr>
        <p:spPr>
          <a:xfrm>
            <a:off x="5543849" y="6229550"/>
            <a:ext cx="228600" cy="222250"/>
          </a:xfrm>
          <a:prstGeom prst="star5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Étoile à 5 branches 64"/>
          <p:cNvSpPr/>
          <p:nvPr/>
        </p:nvSpPr>
        <p:spPr>
          <a:xfrm>
            <a:off x="5826351" y="6228237"/>
            <a:ext cx="228600" cy="222250"/>
          </a:xfrm>
          <a:prstGeom prst="star5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Étoile à 5 branches 66"/>
          <p:cNvSpPr/>
          <p:nvPr/>
        </p:nvSpPr>
        <p:spPr>
          <a:xfrm>
            <a:off x="6093051" y="6229648"/>
            <a:ext cx="228600" cy="222250"/>
          </a:xfrm>
          <a:prstGeom prst="star5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Étoile à 5 branches 67"/>
          <p:cNvSpPr/>
          <p:nvPr/>
        </p:nvSpPr>
        <p:spPr>
          <a:xfrm>
            <a:off x="6359751" y="6229648"/>
            <a:ext cx="228600" cy="222250"/>
          </a:xfrm>
          <a:prstGeom prst="star5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6" name="Étoile à 5 branches 75"/>
          <p:cNvSpPr/>
          <p:nvPr/>
        </p:nvSpPr>
        <p:spPr>
          <a:xfrm>
            <a:off x="5268078" y="6882491"/>
            <a:ext cx="228600" cy="222250"/>
          </a:xfrm>
          <a:prstGeom prst="star5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Étoile à 5 branches 76"/>
          <p:cNvSpPr/>
          <p:nvPr/>
        </p:nvSpPr>
        <p:spPr>
          <a:xfrm>
            <a:off x="5268078" y="6890958"/>
            <a:ext cx="228600" cy="222250"/>
          </a:xfrm>
          <a:prstGeom prst="star5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8" name="Étoile à 5 branches 77"/>
          <p:cNvSpPr/>
          <p:nvPr/>
        </p:nvSpPr>
        <p:spPr>
          <a:xfrm>
            <a:off x="5534778" y="6883902"/>
            <a:ext cx="228600" cy="222250"/>
          </a:xfrm>
          <a:prstGeom prst="star5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9" name="Étoile à 5 branches 78"/>
          <p:cNvSpPr/>
          <p:nvPr/>
        </p:nvSpPr>
        <p:spPr>
          <a:xfrm>
            <a:off x="5817280" y="6882589"/>
            <a:ext cx="228600" cy="222250"/>
          </a:xfrm>
          <a:prstGeom prst="star5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1" name="Étoile à 5 branches 80"/>
          <p:cNvSpPr/>
          <p:nvPr/>
        </p:nvSpPr>
        <p:spPr>
          <a:xfrm>
            <a:off x="6083980" y="6884000"/>
            <a:ext cx="228600" cy="222250"/>
          </a:xfrm>
          <a:prstGeom prst="star5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2" name="Étoile à 5 branches 81"/>
          <p:cNvSpPr/>
          <p:nvPr/>
        </p:nvSpPr>
        <p:spPr>
          <a:xfrm>
            <a:off x="6350680" y="6884000"/>
            <a:ext cx="228600" cy="222250"/>
          </a:xfrm>
          <a:prstGeom prst="star5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3" name="Étoile à 5 branches 82"/>
          <p:cNvSpPr/>
          <p:nvPr/>
        </p:nvSpPr>
        <p:spPr>
          <a:xfrm>
            <a:off x="5259632" y="6557129"/>
            <a:ext cx="228600" cy="222250"/>
          </a:xfrm>
          <a:prstGeom prst="star5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4" name="Étoile à 5 branches 83"/>
          <p:cNvSpPr/>
          <p:nvPr/>
        </p:nvSpPr>
        <p:spPr>
          <a:xfrm>
            <a:off x="5259632" y="6565596"/>
            <a:ext cx="228600" cy="222250"/>
          </a:xfrm>
          <a:prstGeom prst="star5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5" name="Étoile à 5 branches 84"/>
          <p:cNvSpPr/>
          <p:nvPr/>
        </p:nvSpPr>
        <p:spPr>
          <a:xfrm>
            <a:off x="5526332" y="6558540"/>
            <a:ext cx="228600" cy="222250"/>
          </a:xfrm>
          <a:prstGeom prst="star5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6" name="Étoile à 5 branches 85"/>
          <p:cNvSpPr/>
          <p:nvPr/>
        </p:nvSpPr>
        <p:spPr>
          <a:xfrm>
            <a:off x="5808834" y="6560804"/>
            <a:ext cx="228600" cy="222250"/>
          </a:xfrm>
          <a:prstGeom prst="star5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8" name="Étoile à 5 branches 87"/>
          <p:cNvSpPr/>
          <p:nvPr/>
        </p:nvSpPr>
        <p:spPr>
          <a:xfrm>
            <a:off x="6075534" y="6562215"/>
            <a:ext cx="228600" cy="222250"/>
          </a:xfrm>
          <a:prstGeom prst="star5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0" name="Étoile à 5 branches 89"/>
          <p:cNvSpPr/>
          <p:nvPr/>
        </p:nvSpPr>
        <p:spPr>
          <a:xfrm>
            <a:off x="5259632" y="7235167"/>
            <a:ext cx="228600" cy="222250"/>
          </a:xfrm>
          <a:prstGeom prst="star5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1" name="Étoile à 5 branches 90"/>
          <p:cNvSpPr/>
          <p:nvPr/>
        </p:nvSpPr>
        <p:spPr>
          <a:xfrm>
            <a:off x="5259632" y="7243634"/>
            <a:ext cx="228600" cy="222250"/>
          </a:xfrm>
          <a:prstGeom prst="star5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2" name="Étoile à 5 branches 91"/>
          <p:cNvSpPr/>
          <p:nvPr/>
        </p:nvSpPr>
        <p:spPr>
          <a:xfrm>
            <a:off x="5526332" y="7236578"/>
            <a:ext cx="228600" cy="222250"/>
          </a:xfrm>
          <a:prstGeom prst="star5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3" name="Étoile à 5 branches 92"/>
          <p:cNvSpPr/>
          <p:nvPr/>
        </p:nvSpPr>
        <p:spPr>
          <a:xfrm>
            <a:off x="5808834" y="7235265"/>
            <a:ext cx="228600" cy="222250"/>
          </a:xfrm>
          <a:prstGeom prst="star5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7" name="Étoile à 5 branches 96"/>
          <p:cNvSpPr/>
          <p:nvPr/>
        </p:nvSpPr>
        <p:spPr>
          <a:xfrm>
            <a:off x="5279590" y="7542891"/>
            <a:ext cx="228600" cy="222250"/>
          </a:xfrm>
          <a:prstGeom prst="star5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8" name="Étoile à 5 branches 97"/>
          <p:cNvSpPr/>
          <p:nvPr/>
        </p:nvSpPr>
        <p:spPr>
          <a:xfrm>
            <a:off x="5279590" y="7551358"/>
            <a:ext cx="228600" cy="222250"/>
          </a:xfrm>
          <a:prstGeom prst="star5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9" name="Étoile à 5 branches 98"/>
          <p:cNvSpPr/>
          <p:nvPr/>
        </p:nvSpPr>
        <p:spPr>
          <a:xfrm>
            <a:off x="5546290" y="7544302"/>
            <a:ext cx="228600" cy="222250"/>
          </a:xfrm>
          <a:prstGeom prst="star5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0" name="Étoile à 5 branches 99"/>
          <p:cNvSpPr/>
          <p:nvPr/>
        </p:nvSpPr>
        <p:spPr>
          <a:xfrm>
            <a:off x="5818061" y="7546566"/>
            <a:ext cx="228600" cy="222250"/>
          </a:xfrm>
          <a:prstGeom prst="star5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2" name="Étoile à 5 branches 101"/>
          <p:cNvSpPr/>
          <p:nvPr/>
        </p:nvSpPr>
        <p:spPr>
          <a:xfrm>
            <a:off x="6084761" y="7547977"/>
            <a:ext cx="228600" cy="222250"/>
          </a:xfrm>
          <a:prstGeom prst="star5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3" name="Étoile à 5 branches 102"/>
          <p:cNvSpPr/>
          <p:nvPr/>
        </p:nvSpPr>
        <p:spPr>
          <a:xfrm>
            <a:off x="6351461" y="7547977"/>
            <a:ext cx="228600" cy="222250"/>
          </a:xfrm>
          <a:prstGeom prst="star5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7955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01" y="723048"/>
            <a:ext cx="6172200" cy="8041875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14468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515</TotalTime>
  <Words>453</Words>
  <Application>Microsoft Macintosh PowerPoint</Application>
  <PresentationFormat>Format A4 (210 x 297 mm)</PresentationFormat>
  <Paragraphs>95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Calibri</vt:lpstr>
      <vt:lpstr>Thème Office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 51</dc:title>
  <dc:subject/>
  <dc:creator>www.exemplodecv.com</dc:creator>
  <cp:keywords/>
  <dc:description/>
  <cp:lastModifiedBy>Axel Maille</cp:lastModifiedBy>
  <cp:revision>42</cp:revision>
  <dcterms:created xsi:type="dcterms:W3CDTF">2014-11-24T09:45:59Z</dcterms:created>
  <dcterms:modified xsi:type="dcterms:W3CDTF">2020-12-28T12:17:11Z</dcterms:modified>
  <cp:category/>
</cp:coreProperties>
</file>