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8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CDB"/>
    <a:srgbClr val="64B4E6"/>
    <a:srgbClr val="B5E0F3"/>
    <a:srgbClr val="C8DCF1"/>
    <a:srgbClr val="5AA2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84" d="100"/>
          <a:sy n="84" d="100"/>
        </p:scale>
        <p:origin x="3584" y="1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12/28/20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4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9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18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38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12/28/20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4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453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64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61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52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13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32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F7104-8C0B-6F4D-8A0D-ED1EACF50CE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BFE2A-BCB1-5C48-95D1-0B5067355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54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90769" cy="9906000"/>
          </a:xfrm>
          <a:prstGeom prst="rect">
            <a:avLst/>
          </a:prstGeom>
          <a:solidFill>
            <a:srgbClr val="B5E0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703348" y="300294"/>
            <a:ext cx="3082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b="1" dirty="0">
                <a:solidFill>
                  <a:srgbClr val="B5E0F3"/>
                </a:solidFill>
                <a:latin typeface="Arial"/>
                <a:cs typeface="Arial"/>
              </a:rPr>
              <a:t>JONATHAN</a:t>
            </a:r>
            <a:r>
              <a:rPr lang="fr-FR" sz="2800" dirty="0">
                <a:solidFill>
                  <a:srgbClr val="B5E0F3"/>
                </a:solidFill>
                <a:latin typeface="Arial"/>
                <a:cs typeface="Arial"/>
              </a:rPr>
              <a:t> TOS</a:t>
            </a:r>
          </a:p>
        </p:txBody>
      </p:sp>
      <p:pic>
        <p:nvPicPr>
          <p:cNvPr id="2" name="Image 1" descr="Fotolia_50534070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2" r="25013" b="14429"/>
          <a:stretch/>
        </p:blipFill>
        <p:spPr>
          <a:xfrm>
            <a:off x="5081302" y="300294"/>
            <a:ext cx="1523748" cy="1390987"/>
          </a:xfrm>
          <a:prstGeom prst="hexagon">
            <a:avLst/>
          </a:prstGeom>
        </p:spPr>
      </p:pic>
      <p:sp>
        <p:nvSpPr>
          <p:cNvPr id="60" name="ZoneTexte 59"/>
          <p:cNvSpPr txBox="1"/>
          <p:nvPr/>
        </p:nvSpPr>
        <p:spPr>
          <a:xfrm>
            <a:off x="4119417" y="2079318"/>
            <a:ext cx="22951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Nome da empresa</a:t>
            </a:r>
          </a:p>
          <a:p>
            <a:r>
              <a:rPr lang="pt-PT" sz="1100" dirty="0"/>
              <a:t>Nome do recrutador</a:t>
            </a:r>
          </a:p>
          <a:p>
            <a:r>
              <a:rPr lang="pt-PT" sz="1100" dirty="0"/>
              <a:t>Cargo do recrutador</a:t>
            </a:r>
          </a:p>
          <a:p>
            <a:r>
              <a:rPr lang="pt-PT" sz="1100" dirty="0"/>
              <a:t>Endereço da companhia</a:t>
            </a:r>
          </a:p>
          <a:p>
            <a:pPr algn="just"/>
            <a:endParaRPr lang="fr-FR" sz="1100" dirty="0">
              <a:solidFill>
                <a:srgbClr val="3C9CDB"/>
              </a:solidFill>
            </a:endParaRPr>
          </a:p>
          <a:p>
            <a:pPr algn="just"/>
            <a:r>
              <a:rPr lang="fr-FR" sz="1100" dirty="0">
                <a:solidFill>
                  <a:srgbClr val="3C9CDB"/>
                </a:solidFill>
              </a:rPr>
              <a:t>01/01/2020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185333" y="3673677"/>
            <a:ext cx="4690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dirty="0" err="1">
                <a:solidFill>
                  <a:srgbClr val="7F7F7F"/>
                </a:solidFill>
              </a:rPr>
              <a:t>Objeto</a:t>
            </a:r>
            <a:r>
              <a:rPr lang="fr-FR" sz="1100" dirty="0">
                <a:solidFill>
                  <a:srgbClr val="7F7F7F"/>
                </a:solidFill>
              </a:rPr>
              <a:t> :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143000" y="4170592"/>
            <a:ext cx="477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dolor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consectetur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adipiscing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elit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Donec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viverra</a:t>
            </a:r>
            <a:r>
              <a:rPr lang="fr-FR" sz="1200" dirty="0">
                <a:solidFill>
                  <a:srgbClr val="7F7F7F"/>
                </a:solidFill>
              </a:rPr>
              <a:t>, massa eu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vehicula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odio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malesuada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sapien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suscipit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tortor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eget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neque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nec bibendum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Morbi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rhoncus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dictum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sem</a:t>
            </a:r>
            <a:r>
              <a:rPr lang="fr-FR" sz="1200" dirty="0">
                <a:solidFill>
                  <a:srgbClr val="7F7F7F"/>
                </a:solidFill>
              </a:rPr>
              <a:t> vitae </a:t>
            </a:r>
            <a:r>
              <a:rPr lang="fr-FR" sz="1200" dirty="0" err="1">
                <a:solidFill>
                  <a:srgbClr val="7F7F7F"/>
                </a:solidFill>
              </a:rPr>
              <a:t>interdum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Cras</a:t>
            </a:r>
            <a:r>
              <a:rPr lang="fr-FR" sz="1200" dirty="0">
                <a:solidFill>
                  <a:srgbClr val="7F7F7F"/>
                </a:solidFill>
              </a:rPr>
              <a:t> non </a:t>
            </a:r>
            <a:r>
              <a:rPr lang="fr-FR" sz="1200" dirty="0" err="1">
                <a:solidFill>
                  <a:srgbClr val="7F7F7F"/>
                </a:solidFill>
              </a:rPr>
              <a:t>sapien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non libero id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cursus </a:t>
            </a:r>
            <a:r>
              <a:rPr lang="fr-FR" sz="1200" dirty="0" err="1">
                <a:solidFill>
                  <a:srgbClr val="7F7F7F"/>
                </a:solidFill>
              </a:rPr>
              <a:t>ultrices</a:t>
            </a:r>
            <a:r>
              <a:rPr lang="fr-FR" sz="1200" dirty="0">
                <a:solidFill>
                  <a:srgbClr val="7F7F7F"/>
                </a:solidFill>
              </a:rPr>
              <a:t>. Sed ut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 id </a:t>
            </a:r>
            <a:r>
              <a:rPr lang="fr-FR" sz="1200" dirty="0" err="1">
                <a:solidFill>
                  <a:srgbClr val="7F7F7F"/>
                </a:solidFill>
              </a:rPr>
              <a:t>tortor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sollicitudin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velit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urna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200" dirty="0">
              <a:solidFill>
                <a:srgbClr val="7F7F7F"/>
              </a:solidFill>
            </a:endParaRPr>
          </a:p>
          <a:p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erat </a:t>
            </a:r>
            <a:r>
              <a:rPr lang="fr-FR" sz="1200" dirty="0" err="1">
                <a:solidFill>
                  <a:srgbClr val="7F7F7F"/>
                </a:solidFill>
              </a:rPr>
              <a:t>volutpat</a:t>
            </a:r>
            <a:r>
              <a:rPr lang="fr-FR" sz="1200" dirty="0">
                <a:solidFill>
                  <a:srgbClr val="7F7F7F"/>
                </a:solidFill>
              </a:rPr>
              <a:t>. Duis id </a:t>
            </a:r>
            <a:r>
              <a:rPr lang="fr-FR" sz="1200" dirty="0" err="1">
                <a:solidFill>
                  <a:srgbClr val="7F7F7F"/>
                </a:solidFill>
              </a:rPr>
              <a:t>orci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purus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pulvinar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lobortis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Etiam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ac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ultrices</a:t>
            </a:r>
            <a:r>
              <a:rPr lang="fr-FR" sz="1200" dirty="0">
                <a:solidFill>
                  <a:srgbClr val="7F7F7F"/>
                </a:solidFill>
              </a:rPr>
              <a:t> erat. Ut </a:t>
            </a:r>
            <a:r>
              <a:rPr lang="fr-FR" sz="1200" dirty="0" err="1">
                <a:solidFill>
                  <a:srgbClr val="7F7F7F"/>
                </a:solidFill>
              </a:rPr>
              <a:t>venenatis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non </a:t>
            </a:r>
            <a:r>
              <a:rPr lang="fr-FR" sz="1200" dirty="0" err="1">
                <a:solidFill>
                  <a:srgbClr val="7F7F7F"/>
                </a:solidFill>
              </a:rPr>
              <a:t>vestibulum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convallis</a:t>
            </a:r>
            <a:r>
              <a:rPr lang="fr-FR" sz="1200" dirty="0">
                <a:solidFill>
                  <a:srgbClr val="7F7F7F"/>
                </a:solidFill>
              </a:rPr>
              <a:t>, est </a:t>
            </a:r>
            <a:r>
              <a:rPr lang="fr-FR" sz="1200" dirty="0" err="1">
                <a:solidFill>
                  <a:srgbClr val="7F7F7F"/>
                </a:solidFill>
              </a:rPr>
              <a:t>leo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elementum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eros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eget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sagittis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lectus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Maecenas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luctus</a:t>
            </a:r>
            <a:r>
              <a:rPr lang="fr-FR" sz="1200" dirty="0">
                <a:solidFill>
                  <a:srgbClr val="7F7F7F"/>
                </a:solidFill>
              </a:rPr>
              <a:t> eu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interdum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Aenean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fermentum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tempus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</a:p>
          <a:p>
            <a:endParaRPr lang="fr-FR" sz="1200" dirty="0">
              <a:solidFill>
                <a:srgbClr val="7F7F7F"/>
              </a:solidFill>
            </a:endParaRPr>
          </a:p>
          <a:p>
            <a:r>
              <a:rPr lang="fr-FR" sz="1200" dirty="0" err="1">
                <a:solidFill>
                  <a:srgbClr val="7F7F7F"/>
                </a:solidFill>
              </a:rPr>
              <a:t>Quisque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sollicitudin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tempor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lectus</a:t>
            </a:r>
            <a:r>
              <a:rPr lang="fr-FR" sz="1200" dirty="0">
                <a:solidFill>
                  <a:srgbClr val="7F7F7F"/>
                </a:solidFill>
              </a:rPr>
              <a:t> nec, </a:t>
            </a:r>
            <a:r>
              <a:rPr lang="fr-FR" sz="1200" dirty="0" err="1">
                <a:solidFill>
                  <a:srgbClr val="7F7F7F"/>
                </a:solidFill>
              </a:rPr>
              <a:t>iaculis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tellus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vulputate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orci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sagittis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. Duis </a:t>
            </a:r>
            <a:r>
              <a:rPr lang="fr-FR" sz="1200" dirty="0" err="1">
                <a:solidFill>
                  <a:srgbClr val="7F7F7F"/>
                </a:solidFill>
              </a:rPr>
              <a:t>dolor</a:t>
            </a:r>
            <a:r>
              <a:rPr lang="fr-FR" sz="1200" dirty="0">
                <a:solidFill>
                  <a:srgbClr val="7F7F7F"/>
                </a:solidFill>
              </a:rPr>
              <a:t> ex, </a:t>
            </a:r>
            <a:r>
              <a:rPr lang="fr-FR" sz="1200" dirty="0" err="1">
                <a:solidFill>
                  <a:srgbClr val="7F7F7F"/>
                </a:solidFill>
              </a:rPr>
              <a:t>consequat</a:t>
            </a:r>
            <a:r>
              <a:rPr lang="fr-FR" sz="1200" dirty="0">
                <a:solidFill>
                  <a:srgbClr val="7F7F7F"/>
                </a:solidFill>
              </a:rPr>
              <a:t> at ex nec,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luctus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lacus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quam</a:t>
            </a:r>
            <a:r>
              <a:rPr lang="fr-FR" sz="1200" dirty="0">
                <a:solidFill>
                  <a:srgbClr val="7F7F7F"/>
                </a:solidFill>
              </a:rPr>
              <a:t> massa, </a:t>
            </a:r>
            <a:r>
              <a:rPr lang="fr-FR" sz="1200" dirty="0" err="1">
                <a:solidFill>
                  <a:srgbClr val="7F7F7F"/>
                </a:solidFill>
              </a:rPr>
              <a:t>pellentesque</a:t>
            </a:r>
            <a:r>
              <a:rPr lang="fr-FR" sz="1200" dirty="0">
                <a:solidFill>
                  <a:srgbClr val="7F7F7F"/>
                </a:solidFill>
              </a:rPr>
              <a:t> vitae </a:t>
            </a:r>
            <a:r>
              <a:rPr lang="fr-FR" sz="1200" dirty="0" err="1">
                <a:solidFill>
                  <a:srgbClr val="7F7F7F"/>
                </a:solidFill>
              </a:rPr>
              <a:t>nisi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quis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dignissim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fermentum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turpis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Cras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ultricies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neque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lacus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rutrum</a:t>
            </a:r>
            <a:r>
              <a:rPr lang="fr-FR" sz="12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200" dirty="0">
              <a:solidFill>
                <a:srgbClr val="7F7F7F"/>
              </a:solidFill>
            </a:endParaRPr>
          </a:p>
        </p:txBody>
      </p:sp>
      <p:pic>
        <p:nvPicPr>
          <p:cNvPr id="10" name="Image 9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948" y="7696198"/>
            <a:ext cx="1574801" cy="104986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0BEC17-63F2-0D4B-A0A9-6DECCE5D48BB}"/>
              </a:ext>
            </a:extLst>
          </p:cNvPr>
          <p:cNvSpPr txBox="1"/>
          <p:nvPr/>
        </p:nvSpPr>
        <p:spPr>
          <a:xfrm>
            <a:off x="703348" y="823514"/>
            <a:ext cx="2731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3C9CDB"/>
                </a:solidFill>
              </a:rPr>
              <a:t>End :</a:t>
            </a:r>
            <a:r>
              <a:rPr lang="fr-FR" sz="1100" dirty="0">
                <a:solidFill>
                  <a:schemeClr val="tx1">
                    <a:lumMod val="65000"/>
                    <a:lumOff val="35000"/>
                  </a:schemeClr>
                </a:solidFill>
                <a:ea typeface="Times New Roman" charset="0"/>
                <a:cs typeface="Times New Roman" charset="0"/>
              </a:rPr>
              <a:t> </a:t>
            </a:r>
            <a:r>
              <a:rPr lang="fr-FR" sz="1100" dirty="0">
                <a:solidFill>
                  <a:srgbClr val="7F7F7F"/>
                </a:solidFill>
              </a:rPr>
              <a:t>Rua/</a:t>
            </a:r>
            <a:r>
              <a:rPr lang="fr-FR" sz="1100" dirty="0" err="1">
                <a:solidFill>
                  <a:srgbClr val="7F7F7F"/>
                </a:solidFill>
              </a:rPr>
              <a:t>Avenida</a:t>
            </a:r>
            <a:r>
              <a:rPr lang="fr-FR" sz="1100" dirty="0">
                <a:solidFill>
                  <a:srgbClr val="7F7F7F"/>
                </a:solidFill>
              </a:rPr>
              <a:t> ... São Paulo - SP</a:t>
            </a:r>
          </a:p>
          <a:p>
            <a:r>
              <a:rPr lang="fr-FR" sz="1100" b="1" dirty="0">
                <a:solidFill>
                  <a:srgbClr val="3C9CDB"/>
                </a:solidFill>
              </a:rPr>
              <a:t>Mail : </a:t>
            </a:r>
            <a:r>
              <a:rPr lang="fr-FR" sz="1100" dirty="0" err="1">
                <a:solidFill>
                  <a:srgbClr val="7F7F7F"/>
                </a:solidFill>
              </a:rPr>
              <a:t>mail@site.com</a:t>
            </a:r>
            <a:endParaRPr lang="fr-FR" sz="1100" dirty="0">
              <a:solidFill>
                <a:srgbClr val="7F7F7F"/>
              </a:solidFill>
            </a:endParaRPr>
          </a:p>
          <a:p>
            <a:r>
              <a:rPr lang="fr-FR" sz="1100" b="1" dirty="0">
                <a:solidFill>
                  <a:srgbClr val="3C9CDB"/>
                </a:solidFill>
              </a:rPr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230-4545</a:t>
            </a:r>
          </a:p>
          <a:p>
            <a:r>
              <a:rPr lang="fr-FR" sz="1100" b="1" dirty="0">
                <a:solidFill>
                  <a:srgbClr val="3C9CDB"/>
                </a:solidFill>
              </a:rPr>
              <a:t>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http://: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site.com</a:t>
            </a: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95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1" y="723048"/>
            <a:ext cx="6172200" cy="804187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77100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405</Words>
  <Application>Microsoft Macintosh PowerPoint</Application>
  <PresentationFormat>Format A4 (210 x 297 mm)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16</cp:revision>
  <dcterms:created xsi:type="dcterms:W3CDTF">2014-11-24T09:45:59Z</dcterms:created>
  <dcterms:modified xsi:type="dcterms:W3CDTF">2020-12-28T12:16:52Z</dcterms:modified>
</cp:coreProperties>
</file>