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7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352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8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908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342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939988" y="428044"/>
            <a:ext cx="1843445" cy="9119981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9655" y="428044"/>
            <a:ext cx="5404287" cy="911998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47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18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2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51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9655" y="2494018"/>
            <a:ext cx="3623866" cy="7054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159568" y="2494018"/>
            <a:ext cx="3623866" cy="7054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72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2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2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0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45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635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2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5" y="425569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2" y="2236699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37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1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1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1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390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8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6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D451C-1CB1-6241-9451-E8BD013BEE08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6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6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FEC9C-ED07-7140-87F3-076666C6C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50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"/>
            <a:ext cx="3111500" cy="106886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12268" y="2621723"/>
            <a:ext cx="283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JO SANCHEZ</a:t>
            </a:r>
          </a:p>
          <a:p>
            <a:r>
              <a:rPr lang="fr-FR" sz="1600" i="1" dirty="0">
                <a:solidFill>
                  <a:srgbClr val="7F7F7F"/>
                </a:solidFill>
              </a:rPr>
              <a:t>Cargo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12268" y="3737557"/>
            <a:ext cx="3111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End : </a:t>
            </a:r>
            <a:r>
              <a:rPr lang="fr-FR" sz="1200" dirty="0" err="1"/>
              <a:t>Lorem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 </a:t>
            </a:r>
            <a:r>
              <a:rPr lang="fr-FR" sz="1200" dirty="0" err="1"/>
              <a:t>dolor</a:t>
            </a:r>
            <a:r>
              <a:rPr lang="fr-FR" sz="1200" dirty="0"/>
              <a:t> et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endParaRPr lang="fr-FR" sz="1200" dirty="0"/>
          </a:p>
          <a:p>
            <a:r>
              <a:rPr lang="fr-FR" sz="1200" dirty="0"/>
              <a:t>Tel : (01) 230-4545</a:t>
            </a:r>
          </a:p>
          <a:p>
            <a:r>
              <a:rPr lang="fr-FR" sz="1200" dirty="0"/>
              <a:t>Email : </a:t>
            </a:r>
            <a:r>
              <a:rPr lang="fr-FR" sz="1200" dirty="0" err="1"/>
              <a:t>mail@email.com</a:t>
            </a:r>
            <a:endParaRPr lang="fr-FR" sz="1200" dirty="0"/>
          </a:p>
          <a:p>
            <a:r>
              <a:rPr lang="fr-FR" sz="1200" dirty="0"/>
              <a:t>Web :  http://</a:t>
            </a:r>
            <a:r>
              <a:rPr lang="fr-FR" sz="1200" dirty="0" err="1"/>
              <a:t>monsite.com</a:t>
            </a:r>
            <a:endParaRPr lang="fr-FR" sz="1200" dirty="0"/>
          </a:p>
        </p:txBody>
      </p:sp>
      <p:pic>
        <p:nvPicPr>
          <p:cNvPr id="7" name="Image 6" descr="Fotolia_57254857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08460"/>
            <a:ext cx="3111500" cy="21029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Connecteur droit 2"/>
          <p:cNvCxnSpPr/>
          <p:nvPr/>
        </p:nvCxnSpPr>
        <p:spPr>
          <a:xfrm>
            <a:off x="0" y="3510717"/>
            <a:ext cx="3111500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-10361" y="5285639"/>
            <a:ext cx="3111500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8952" y="5539505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39971" y="5447843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HABILIDADES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8952" y="5804817"/>
            <a:ext cx="10160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39971" y="5713155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HABILIDADES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4473" y="6069472"/>
            <a:ext cx="10160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328627" y="5977810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HABILIDADES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8952" y="6337200"/>
            <a:ext cx="10160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339971" y="6245538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HABILIDADES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728103" y="5539505"/>
            <a:ext cx="1256328" cy="8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575703" y="5539505"/>
            <a:ext cx="1256328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715402" y="5804817"/>
            <a:ext cx="1256328" cy="8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1715402" y="6093690"/>
            <a:ext cx="1256328" cy="8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1712216" y="6360017"/>
            <a:ext cx="1256328" cy="8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1575703" y="5804817"/>
            <a:ext cx="865013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1575703" y="6093142"/>
            <a:ext cx="113962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1575703" y="6360870"/>
            <a:ext cx="1029777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94973" y="4909061"/>
            <a:ext cx="11549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HABILIDADES</a:t>
            </a:r>
          </a:p>
        </p:txBody>
      </p:sp>
      <p:cxnSp>
        <p:nvCxnSpPr>
          <p:cNvPr id="30" name="Connecteur droit 29"/>
          <p:cNvCxnSpPr/>
          <p:nvPr/>
        </p:nvCxnSpPr>
        <p:spPr>
          <a:xfrm>
            <a:off x="-13313" y="7118936"/>
            <a:ext cx="3111500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83590" y="7372802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314609" y="7281140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PERSONALIDADES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3590" y="7638114"/>
            <a:ext cx="10160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314609" y="7546452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PERSONALIDADES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9111" y="7902769"/>
            <a:ext cx="10160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303265" y="7811107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PERSONALIDADES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3590" y="8170497"/>
            <a:ext cx="10160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314609" y="8078835"/>
            <a:ext cx="12153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PERSONALIDADES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702741" y="7372802"/>
            <a:ext cx="1256328" cy="8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>
            <a:off x="1550341" y="7372802"/>
            <a:ext cx="1256328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/>
          <p:cNvSpPr/>
          <p:nvPr/>
        </p:nvSpPr>
        <p:spPr>
          <a:xfrm>
            <a:off x="1690040" y="7638114"/>
            <a:ext cx="1256328" cy="8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>
            <a:off x="1690040" y="7926987"/>
            <a:ext cx="1256328" cy="8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1686854" y="8193314"/>
            <a:ext cx="1256328" cy="8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1550341" y="7638114"/>
            <a:ext cx="865013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550341" y="7926439"/>
            <a:ext cx="113962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1550341" y="8194167"/>
            <a:ext cx="1029777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Texte 46"/>
          <p:cNvSpPr txBox="1"/>
          <p:nvPr/>
        </p:nvSpPr>
        <p:spPr>
          <a:xfrm>
            <a:off x="69611" y="6742358"/>
            <a:ext cx="1492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PERSONALIDADES</a:t>
            </a:r>
          </a:p>
        </p:txBody>
      </p:sp>
      <p:cxnSp>
        <p:nvCxnSpPr>
          <p:cNvPr id="48" name="Connecteur droit 47"/>
          <p:cNvCxnSpPr/>
          <p:nvPr/>
        </p:nvCxnSpPr>
        <p:spPr>
          <a:xfrm>
            <a:off x="-1297" y="9026940"/>
            <a:ext cx="3111500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118016" y="9280806"/>
            <a:ext cx="101600" cy="889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349035" y="9189144"/>
            <a:ext cx="6960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LINGUAS</a:t>
            </a:r>
          </a:p>
          <a:p>
            <a:endParaRPr lang="fr-FR" sz="1100" dirty="0"/>
          </a:p>
        </p:txBody>
      </p:sp>
      <p:sp>
        <p:nvSpPr>
          <p:cNvPr id="51" name="Rectangle 50"/>
          <p:cNvSpPr/>
          <p:nvPr/>
        </p:nvSpPr>
        <p:spPr>
          <a:xfrm>
            <a:off x="118016" y="9546118"/>
            <a:ext cx="10160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349035" y="9454456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LINGUAS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13537" y="9810773"/>
            <a:ext cx="10160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ZoneTexte 53"/>
          <p:cNvSpPr txBox="1"/>
          <p:nvPr/>
        </p:nvSpPr>
        <p:spPr>
          <a:xfrm>
            <a:off x="337691" y="9719111"/>
            <a:ext cx="6960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LINGUAS</a:t>
            </a:r>
          </a:p>
          <a:p>
            <a:endParaRPr lang="fr-FR" sz="1100" dirty="0"/>
          </a:p>
        </p:txBody>
      </p:sp>
      <p:sp>
        <p:nvSpPr>
          <p:cNvPr id="57" name="Rectangle 56"/>
          <p:cNvSpPr/>
          <p:nvPr/>
        </p:nvSpPr>
        <p:spPr>
          <a:xfrm>
            <a:off x="1737167" y="9280806"/>
            <a:ext cx="1256328" cy="8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1584767" y="9280806"/>
            <a:ext cx="1256328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1724466" y="9546118"/>
            <a:ext cx="1256328" cy="8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1724466" y="9834991"/>
            <a:ext cx="1256328" cy="8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1584767" y="9546118"/>
            <a:ext cx="865013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1584767" y="9834443"/>
            <a:ext cx="1139620" cy="88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ZoneTexte 64"/>
          <p:cNvSpPr txBox="1"/>
          <p:nvPr/>
        </p:nvSpPr>
        <p:spPr>
          <a:xfrm>
            <a:off x="104037" y="8650362"/>
            <a:ext cx="831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LINGUAS</a:t>
            </a:r>
          </a:p>
        </p:txBody>
      </p:sp>
      <p:sp>
        <p:nvSpPr>
          <p:cNvPr id="2" name="Rectangle 1"/>
          <p:cNvSpPr/>
          <p:nvPr/>
        </p:nvSpPr>
        <p:spPr>
          <a:xfrm>
            <a:off x="6022129" y="123794"/>
            <a:ext cx="914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PERFILE</a:t>
            </a:r>
          </a:p>
        </p:txBody>
      </p:sp>
      <p:cxnSp>
        <p:nvCxnSpPr>
          <p:cNvPr id="61" name="Connecteur droit 60"/>
          <p:cNvCxnSpPr/>
          <p:nvPr/>
        </p:nvCxnSpPr>
        <p:spPr>
          <a:xfrm>
            <a:off x="3111501" y="503093"/>
            <a:ext cx="4463999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128" y="103545"/>
            <a:ext cx="373836" cy="369332"/>
          </a:xfrm>
          <a:prstGeom prst="rect">
            <a:avLst/>
          </a:prstGeom>
        </p:spPr>
      </p:pic>
      <p:sp>
        <p:nvSpPr>
          <p:cNvPr id="64" name="ZoneTexte 63"/>
          <p:cNvSpPr txBox="1"/>
          <p:nvPr/>
        </p:nvSpPr>
        <p:spPr>
          <a:xfrm>
            <a:off x="3323768" y="695642"/>
            <a:ext cx="41107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cs typeface="Calibri"/>
              </a:rPr>
              <a:t>Descrever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brevemente</a:t>
            </a:r>
            <a:r>
              <a:rPr lang="fr-FR" sz="1100" dirty="0">
                <a:cs typeface="Calibri"/>
              </a:rPr>
              <a:t> sua </a:t>
            </a:r>
            <a:r>
              <a:rPr lang="fr-FR" sz="1100" dirty="0" err="1">
                <a:cs typeface="Calibri"/>
              </a:rPr>
              <a:t>trajetória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profissional</a:t>
            </a:r>
            <a:r>
              <a:rPr lang="fr-FR" sz="1100" dirty="0">
                <a:cs typeface="Calibri"/>
              </a:rPr>
              <a:t>, suas </a:t>
            </a:r>
            <a:r>
              <a:rPr lang="fr-FR" sz="1100" dirty="0" err="1">
                <a:cs typeface="Calibri"/>
              </a:rPr>
              <a:t>habilidades</a:t>
            </a:r>
            <a:r>
              <a:rPr lang="fr-FR" sz="1100" dirty="0">
                <a:cs typeface="Calibri"/>
              </a:rPr>
              <a:t> e </a:t>
            </a:r>
            <a:r>
              <a:rPr lang="fr-FR" sz="1100" dirty="0" err="1">
                <a:cs typeface="Calibri"/>
              </a:rPr>
              <a:t>competências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chave</a:t>
            </a:r>
            <a:r>
              <a:rPr lang="fr-FR" sz="1100" dirty="0">
                <a:cs typeface="Calibri"/>
              </a:rPr>
              <a:t> para o cargo </a:t>
            </a:r>
            <a:r>
              <a:rPr lang="fr-FR" sz="1100" dirty="0" err="1">
                <a:cs typeface="Calibri"/>
              </a:rPr>
              <a:t>pretendido</a:t>
            </a:r>
            <a:r>
              <a:rPr lang="fr-FR" sz="1100" dirty="0">
                <a:cs typeface="Calibri"/>
              </a:rPr>
              <a:t> e </a:t>
            </a:r>
            <a:r>
              <a:rPr lang="fr-FR" sz="1100" dirty="0" err="1">
                <a:cs typeface="Calibri"/>
              </a:rPr>
              <a:t>seus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objetivos</a:t>
            </a:r>
            <a:r>
              <a:rPr lang="fr-FR" sz="1100" dirty="0">
                <a:cs typeface="Calibri"/>
              </a:rPr>
              <a:t> de </a:t>
            </a:r>
            <a:r>
              <a:rPr lang="fr-FR" sz="1100" dirty="0" err="1">
                <a:cs typeface="Calibri"/>
              </a:rPr>
              <a:t>carreira</a:t>
            </a:r>
            <a:r>
              <a:rPr lang="fr-FR" sz="1100" dirty="0">
                <a:cs typeface="Calibri"/>
              </a:rPr>
              <a:t>. </a:t>
            </a:r>
            <a:r>
              <a:rPr lang="fr-FR" sz="1100" dirty="0" err="1">
                <a:cs typeface="Calibri"/>
              </a:rPr>
              <a:t>Esta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é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uma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introdução</a:t>
            </a:r>
            <a:r>
              <a:rPr lang="fr-FR" sz="1100" dirty="0">
                <a:cs typeface="Calibri"/>
              </a:rPr>
              <a:t> à sua carta de </a:t>
            </a:r>
            <a:r>
              <a:rPr lang="fr-FR" sz="1100" dirty="0" err="1">
                <a:cs typeface="Calibri"/>
              </a:rPr>
              <a:t>apresentação</a:t>
            </a:r>
            <a:r>
              <a:rPr lang="fr-FR" sz="1100" dirty="0">
                <a:cs typeface="Calibri"/>
              </a:rPr>
              <a:t>. </a:t>
            </a:r>
            <a:r>
              <a:rPr lang="fr-FR" sz="1100" dirty="0" err="1">
                <a:cs typeface="Calibri"/>
              </a:rPr>
              <a:t>Descrever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brevemente</a:t>
            </a:r>
            <a:r>
              <a:rPr lang="fr-FR" sz="1100" dirty="0">
                <a:cs typeface="Calibri"/>
              </a:rPr>
              <a:t> sua </a:t>
            </a:r>
            <a:r>
              <a:rPr lang="fr-FR" sz="1100" dirty="0" err="1">
                <a:cs typeface="Calibri"/>
              </a:rPr>
              <a:t>trajetória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profissional</a:t>
            </a:r>
            <a:r>
              <a:rPr lang="fr-FR" sz="1100" dirty="0">
                <a:cs typeface="Calibri"/>
              </a:rPr>
              <a:t>, suas </a:t>
            </a:r>
            <a:r>
              <a:rPr lang="fr-FR" sz="1100" dirty="0" err="1">
                <a:cs typeface="Calibri"/>
              </a:rPr>
              <a:t>habilidades</a:t>
            </a:r>
            <a:r>
              <a:rPr lang="fr-FR" sz="1100" dirty="0">
                <a:cs typeface="Calibri"/>
              </a:rPr>
              <a:t> e </a:t>
            </a:r>
            <a:r>
              <a:rPr lang="fr-FR" sz="1100" dirty="0" err="1">
                <a:cs typeface="Calibri"/>
              </a:rPr>
              <a:t>competências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chave</a:t>
            </a:r>
            <a:r>
              <a:rPr lang="fr-FR" sz="1100" dirty="0">
                <a:cs typeface="Calibri"/>
              </a:rPr>
              <a:t> para o cargo </a:t>
            </a:r>
            <a:r>
              <a:rPr lang="fr-FR" sz="1100" dirty="0" err="1">
                <a:cs typeface="Calibri"/>
              </a:rPr>
              <a:t>pretendido</a:t>
            </a:r>
            <a:r>
              <a:rPr lang="fr-FR" sz="1100" dirty="0">
                <a:cs typeface="Calibri"/>
              </a:rPr>
              <a:t> …</a:t>
            </a:r>
          </a:p>
          <a:p>
            <a:endParaRPr lang="fr-FR" sz="1100" dirty="0">
              <a:cs typeface="Calibri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459826" y="1707483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EXEPERIENCIA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128" y="1695185"/>
            <a:ext cx="384216" cy="384216"/>
          </a:xfrm>
          <a:prstGeom prst="rect">
            <a:avLst/>
          </a:prstGeom>
        </p:spPr>
      </p:pic>
      <p:cxnSp>
        <p:nvCxnSpPr>
          <p:cNvPr id="67" name="Connecteur droit 66"/>
          <p:cNvCxnSpPr/>
          <p:nvPr/>
        </p:nvCxnSpPr>
        <p:spPr>
          <a:xfrm>
            <a:off x="3111501" y="2126768"/>
            <a:ext cx="4463999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624345"/>
              </p:ext>
            </p:extLst>
          </p:nvPr>
        </p:nvGraphicFramePr>
        <p:xfrm>
          <a:off x="3443856" y="2329606"/>
          <a:ext cx="3936108" cy="33835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36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02609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| WEB  DEVELOPER | 2010– 2015</a:t>
                      </a:r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  <a:b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609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| WEB  DEVELOPER | 2010– 2015</a:t>
                      </a:r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  <a:b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60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| WEB  DEVELOPER | 2010– 2015</a:t>
                      </a:r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  <a:b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57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| WEB  DEVELOPER | 2010– 2015</a:t>
                      </a:r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  <a:b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8" name="Rectangle 67"/>
          <p:cNvSpPr/>
          <p:nvPr/>
        </p:nvSpPr>
        <p:spPr>
          <a:xfrm>
            <a:off x="5566537" y="5844040"/>
            <a:ext cx="1300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FORMACAO</a:t>
            </a:r>
          </a:p>
        </p:txBody>
      </p:sp>
      <p:cxnSp>
        <p:nvCxnSpPr>
          <p:cNvPr id="70" name="Connecteur droit 69"/>
          <p:cNvCxnSpPr/>
          <p:nvPr/>
        </p:nvCxnSpPr>
        <p:spPr>
          <a:xfrm>
            <a:off x="3111501" y="6240026"/>
            <a:ext cx="4463999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Image 5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0185" y="5795734"/>
            <a:ext cx="440159" cy="427511"/>
          </a:xfrm>
          <a:prstGeom prst="rect">
            <a:avLst/>
          </a:prstGeom>
        </p:spPr>
      </p:pic>
      <p:graphicFrame>
        <p:nvGraphicFramePr>
          <p:cNvPr id="71" name="Tableau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992459"/>
              </p:ext>
            </p:extLst>
          </p:nvPr>
        </p:nvGraphicFramePr>
        <p:xfrm>
          <a:off x="3443856" y="6451381"/>
          <a:ext cx="3936108" cy="2072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36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UNIVERSIDADE| 2009</a:t>
                      </a:r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 </a:t>
                      </a:r>
                      <a:r>
                        <a:rPr lang="pt-BR" sz="110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 ipsum ...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7F7F7F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UNIVERSIDADE| 2009</a:t>
                      </a:r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 </a:t>
                      </a:r>
                      <a:r>
                        <a:rPr lang="pt-BR" sz="110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 ipsum ...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UNIVERSIDADE| 2009</a:t>
                      </a:r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 </a:t>
                      </a:r>
                      <a:r>
                        <a:rPr lang="pt-BR" sz="110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 ipsum ...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2" name="Rectangle 71"/>
          <p:cNvSpPr/>
          <p:nvPr/>
        </p:nvSpPr>
        <p:spPr>
          <a:xfrm>
            <a:off x="5481937" y="8686671"/>
            <a:ext cx="1436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PASSATEMPO</a:t>
            </a:r>
          </a:p>
        </p:txBody>
      </p:sp>
      <p:cxnSp>
        <p:nvCxnSpPr>
          <p:cNvPr id="73" name="Connecteur droit 72"/>
          <p:cNvCxnSpPr/>
          <p:nvPr/>
        </p:nvCxnSpPr>
        <p:spPr>
          <a:xfrm>
            <a:off x="3121881" y="9111028"/>
            <a:ext cx="4463999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6" name="Image 5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0038" y="8650434"/>
            <a:ext cx="459926" cy="421410"/>
          </a:xfrm>
          <a:prstGeom prst="rect">
            <a:avLst/>
          </a:prstGeom>
        </p:spPr>
      </p:pic>
      <p:sp>
        <p:nvSpPr>
          <p:cNvPr id="75" name="ZoneTexte 74"/>
          <p:cNvSpPr txBox="1"/>
          <p:nvPr/>
        </p:nvSpPr>
        <p:spPr>
          <a:xfrm>
            <a:off x="3391563" y="9285179"/>
            <a:ext cx="3884610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7"/>
              </a:lnSpc>
              <a:spcAft>
                <a:spcPts val="544"/>
              </a:spcAft>
            </a:pPr>
            <a:r>
              <a:rPr lang="en-PH" sz="1100" dirty="0">
                <a:solidFill>
                  <a:srgbClr val="7F7F7F"/>
                </a:solidFill>
                <a:cs typeface="Calibri"/>
              </a:rPr>
              <a:t>Lorem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. Lorem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. Lorem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.  </a:t>
            </a:r>
          </a:p>
          <a:p>
            <a:pPr>
              <a:lnSpc>
                <a:spcPts val="1307"/>
              </a:lnSpc>
              <a:spcAft>
                <a:spcPts val="544"/>
              </a:spcAft>
            </a:pPr>
            <a:endParaRPr lang="en-PH" sz="1100" dirty="0">
              <a:latin typeface="Arial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5027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72685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484</Words>
  <Application>Microsoft Macintosh PowerPoint</Application>
  <PresentationFormat>Personnalisé</PresentationFormat>
  <Paragraphs>71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52</dc:title>
  <dc:subject/>
  <dc:creator>exemplodecv.com</dc:creator>
  <cp:keywords/>
  <dc:description/>
  <cp:lastModifiedBy>Axel Maille</cp:lastModifiedBy>
  <cp:revision>43</cp:revision>
  <dcterms:created xsi:type="dcterms:W3CDTF">2014-11-24T12:24:05Z</dcterms:created>
  <dcterms:modified xsi:type="dcterms:W3CDTF">2020-12-28T12:17:36Z</dcterms:modified>
  <cp:category/>
</cp:coreProperties>
</file>