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8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0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34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939988" y="428044"/>
            <a:ext cx="1843445" cy="9119981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9655" y="428044"/>
            <a:ext cx="5404287" cy="911998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47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18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2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51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9655" y="2494018"/>
            <a:ext cx="3623866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59568" y="2494018"/>
            <a:ext cx="3623866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7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2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2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45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635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2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5" y="425569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2" y="2236699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37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1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1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1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390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8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6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6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6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50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0"/>
            <a:ext cx="7562849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868420" y="638682"/>
            <a:ext cx="283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JO SANCHEZ</a:t>
            </a:r>
          </a:p>
          <a:p>
            <a:r>
              <a:rPr lang="fr-FR" sz="1600" i="1" dirty="0">
                <a:solidFill>
                  <a:srgbClr val="7F7F7F"/>
                </a:solidFill>
              </a:rPr>
              <a:t>Cargo</a:t>
            </a:r>
          </a:p>
        </p:txBody>
      </p:sp>
      <p:cxnSp>
        <p:nvCxnSpPr>
          <p:cNvPr id="8" name="Connecteur droit 7"/>
          <p:cNvCxnSpPr/>
          <p:nvPr/>
        </p:nvCxnSpPr>
        <p:spPr>
          <a:xfrm flipH="1">
            <a:off x="0" y="3276600"/>
            <a:ext cx="7562850" cy="0"/>
          </a:xfrm>
          <a:prstGeom prst="line">
            <a:avLst/>
          </a:prstGeom>
          <a:ln w="1270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789680" y="1577789"/>
            <a:ext cx="3111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End : </a:t>
            </a:r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dolor</a:t>
            </a:r>
            <a:r>
              <a:rPr lang="fr-FR" sz="1200" dirty="0"/>
              <a:t> et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endParaRPr lang="fr-FR" sz="1200" dirty="0"/>
          </a:p>
          <a:p>
            <a:r>
              <a:rPr lang="fr-FR" sz="1200" dirty="0"/>
              <a:t>Tel : (01) 230-4545</a:t>
            </a:r>
          </a:p>
          <a:p>
            <a:r>
              <a:rPr lang="fr-FR" sz="1200" dirty="0"/>
              <a:t>Email : </a:t>
            </a:r>
            <a:r>
              <a:rPr lang="fr-FR" sz="1200" dirty="0" err="1"/>
              <a:t>mail@email.com</a:t>
            </a:r>
            <a:endParaRPr lang="fr-FR" sz="1200" dirty="0"/>
          </a:p>
          <a:p>
            <a:r>
              <a:rPr lang="fr-FR" sz="1200" dirty="0"/>
              <a:t>Web :  http://</a:t>
            </a:r>
            <a:r>
              <a:rPr lang="fr-FR" sz="1200" dirty="0" err="1"/>
              <a:t>monsite.com</a:t>
            </a:r>
            <a:endParaRPr lang="fr-FR" sz="1200" dirty="0"/>
          </a:p>
        </p:txBody>
      </p:sp>
      <p:pic>
        <p:nvPicPr>
          <p:cNvPr id="7" name="Image 6" descr="Fotolia_57254857_X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8460"/>
            <a:ext cx="3111500" cy="2102970"/>
          </a:xfrm>
          <a:prstGeom prst="rect">
            <a:avLst/>
          </a:prstGeom>
        </p:spPr>
      </p:pic>
      <p:sp>
        <p:nvSpPr>
          <p:cNvPr id="98" name="ZoneTexte 97"/>
          <p:cNvSpPr txBox="1"/>
          <p:nvPr/>
        </p:nvSpPr>
        <p:spPr>
          <a:xfrm>
            <a:off x="555413" y="4649066"/>
            <a:ext cx="4690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dirty="0" err="1">
                <a:solidFill>
                  <a:srgbClr val="7F7F7F"/>
                </a:solidFill>
              </a:rPr>
              <a:t>Objeto</a:t>
            </a:r>
            <a:r>
              <a:rPr lang="fr-FR" sz="1100" dirty="0">
                <a:solidFill>
                  <a:srgbClr val="7F7F7F"/>
                </a:solidFill>
              </a:rPr>
              <a:t> : 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723899" y="5411924"/>
            <a:ext cx="56487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dolor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consectetur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adipiscing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elit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Donec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viverra</a:t>
            </a:r>
            <a:r>
              <a:rPr lang="fr-FR" sz="1200" dirty="0">
                <a:solidFill>
                  <a:srgbClr val="7F7F7F"/>
                </a:solidFill>
              </a:rPr>
              <a:t>, massa eu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vehicula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odio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malesuada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sapien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suscipit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tortor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eget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neque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nec bibendum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Morbi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rhoncus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dictum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sem</a:t>
            </a:r>
            <a:r>
              <a:rPr lang="fr-FR" sz="1200" dirty="0">
                <a:solidFill>
                  <a:srgbClr val="7F7F7F"/>
                </a:solidFill>
              </a:rPr>
              <a:t> vitae </a:t>
            </a:r>
            <a:r>
              <a:rPr lang="fr-FR" sz="1200" dirty="0" err="1">
                <a:solidFill>
                  <a:srgbClr val="7F7F7F"/>
                </a:solidFill>
              </a:rPr>
              <a:t>interdum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Cras</a:t>
            </a:r>
            <a:r>
              <a:rPr lang="fr-FR" sz="1200" dirty="0">
                <a:solidFill>
                  <a:srgbClr val="7F7F7F"/>
                </a:solidFill>
              </a:rPr>
              <a:t> non </a:t>
            </a:r>
            <a:r>
              <a:rPr lang="fr-FR" sz="1200" dirty="0" err="1">
                <a:solidFill>
                  <a:srgbClr val="7F7F7F"/>
                </a:solidFill>
              </a:rPr>
              <a:t>sapien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non libero id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cursus </a:t>
            </a:r>
            <a:r>
              <a:rPr lang="fr-FR" sz="1200" dirty="0" err="1">
                <a:solidFill>
                  <a:srgbClr val="7F7F7F"/>
                </a:solidFill>
              </a:rPr>
              <a:t>ultrices</a:t>
            </a:r>
            <a:r>
              <a:rPr lang="fr-FR" sz="1200" dirty="0">
                <a:solidFill>
                  <a:srgbClr val="7F7F7F"/>
                </a:solidFill>
              </a:rPr>
              <a:t>. Sed ut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 id </a:t>
            </a:r>
            <a:r>
              <a:rPr lang="fr-FR" sz="1200" dirty="0" err="1">
                <a:solidFill>
                  <a:srgbClr val="7F7F7F"/>
                </a:solidFill>
              </a:rPr>
              <a:t>tortor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sollicitudin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velit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urna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  <a:p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erat </a:t>
            </a:r>
            <a:r>
              <a:rPr lang="fr-FR" sz="1200" dirty="0" err="1">
                <a:solidFill>
                  <a:srgbClr val="7F7F7F"/>
                </a:solidFill>
              </a:rPr>
              <a:t>volutpat</a:t>
            </a:r>
            <a:r>
              <a:rPr lang="fr-FR" sz="1200" dirty="0">
                <a:solidFill>
                  <a:srgbClr val="7F7F7F"/>
                </a:solidFill>
              </a:rPr>
              <a:t>. Duis id </a:t>
            </a:r>
            <a:r>
              <a:rPr lang="fr-FR" sz="1200" dirty="0" err="1">
                <a:solidFill>
                  <a:srgbClr val="7F7F7F"/>
                </a:solidFill>
              </a:rPr>
              <a:t>orci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purus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pulvinar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lobortis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Etiam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ac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ultrices</a:t>
            </a:r>
            <a:r>
              <a:rPr lang="fr-FR" sz="1200" dirty="0">
                <a:solidFill>
                  <a:srgbClr val="7F7F7F"/>
                </a:solidFill>
              </a:rPr>
              <a:t> erat. Ut </a:t>
            </a:r>
            <a:r>
              <a:rPr lang="fr-FR" sz="1200" dirty="0" err="1">
                <a:solidFill>
                  <a:srgbClr val="7F7F7F"/>
                </a:solidFill>
              </a:rPr>
              <a:t>venenatis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non </a:t>
            </a:r>
            <a:r>
              <a:rPr lang="fr-FR" sz="1200" dirty="0" err="1">
                <a:solidFill>
                  <a:srgbClr val="7F7F7F"/>
                </a:solidFill>
              </a:rPr>
              <a:t>vestibulum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convallis</a:t>
            </a:r>
            <a:r>
              <a:rPr lang="fr-FR" sz="1200" dirty="0">
                <a:solidFill>
                  <a:srgbClr val="7F7F7F"/>
                </a:solidFill>
              </a:rPr>
              <a:t>, est </a:t>
            </a:r>
            <a:r>
              <a:rPr lang="fr-FR" sz="1200" dirty="0" err="1">
                <a:solidFill>
                  <a:srgbClr val="7F7F7F"/>
                </a:solidFill>
              </a:rPr>
              <a:t>leo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elementum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eros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eget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sagittis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lectus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Maecenas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luctus</a:t>
            </a:r>
            <a:r>
              <a:rPr lang="fr-FR" sz="1200" dirty="0">
                <a:solidFill>
                  <a:srgbClr val="7F7F7F"/>
                </a:solidFill>
              </a:rPr>
              <a:t> eu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interdum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Aenean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fermentum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tempus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</a:p>
          <a:p>
            <a:endParaRPr lang="fr-FR" sz="1200" dirty="0">
              <a:solidFill>
                <a:srgbClr val="7F7F7F"/>
              </a:solidFill>
            </a:endParaRPr>
          </a:p>
          <a:p>
            <a:r>
              <a:rPr lang="fr-FR" sz="1200" dirty="0" err="1">
                <a:solidFill>
                  <a:srgbClr val="7F7F7F"/>
                </a:solidFill>
              </a:rPr>
              <a:t>Quisque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sollicitudin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tempor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lectus</a:t>
            </a:r>
            <a:r>
              <a:rPr lang="fr-FR" sz="1200" dirty="0">
                <a:solidFill>
                  <a:srgbClr val="7F7F7F"/>
                </a:solidFill>
              </a:rPr>
              <a:t> nec, </a:t>
            </a:r>
            <a:r>
              <a:rPr lang="fr-FR" sz="1200" dirty="0" err="1">
                <a:solidFill>
                  <a:srgbClr val="7F7F7F"/>
                </a:solidFill>
              </a:rPr>
              <a:t>iaculis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tellus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vulputate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orci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sagittis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. Duis </a:t>
            </a:r>
            <a:r>
              <a:rPr lang="fr-FR" sz="1200" dirty="0" err="1">
                <a:solidFill>
                  <a:srgbClr val="7F7F7F"/>
                </a:solidFill>
              </a:rPr>
              <a:t>dolor</a:t>
            </a:r>
            <a:r>
              <a:rPr lang="fr-FR" sz="1200" dirty="0">
                <a:solidFill>
                  <a:srgbClr val="7F7F7F"/>
                </a:solidFill>
              </a:rPr>
              <a:t> ex, </a:t>
            </a:r>
            <a:r>
              <a:rPr lang="fr-FR" sz="1200" dirty="0" err="1">
                <a:solidFill>
                  <a:srgbClr val="7F7F7F"/>
                </a:solidFill>
              </a:rPr>
              <a:t>consequat</a:t>
            </a:r>
            <a:r>
              <a:rPr lang="fr-FR" sz="1200" dirty="0">
                <a:solidFill>
                  <a:srgbClr val="7F7F7F"/>
                </a:solidFill>
              </a:rPr>
              <a:t> at ex nec,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luctus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lacus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quam</a:t>
            </a:r>
            <a:r>
              <a:rPr lang="fr-FR" sz="1200" dirty="0">
                <a:solidFill>
                  <a:srgbClr val="7F7F7F"/>
                </a:solidFill>
              </a:rPr>
              <a:t> massa, </a:t>
            </a:r>
            <a:r>
              <a:rPr lang="fr-FR" sz="1200" dirty="0" err="1">
                <a:solidFill>
                  <a:srgbClr val="7F7F7F"/>
                </a:solidFill>
              </a:rPr>
              <a:t>pellentesque</a:t>
            </a:r>
            <a:r>
              <a:rPr lang="fr-FR" sz="1200" dirty="0">
                <a:solidFill>
                  <a:srgbClr val="7F7F7F"/>
                </a:solidFill>
              </a:rPr>
              <a:t> vitae </a:t>
            </a:r>
            <a:r>
              <a:rPr lang="fr-FR" sz="1200" dirty="0" err="1">
                <a:solidFill>
                  <a:srgbClr val="7F7F7F"/>
                </a:solidFill>
              </a:rPr>
              <a:t>nisi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quis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dignissim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fermentum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turpis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Cras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ultricies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neque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lacus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rutrum</a:t>
            </a:r>
            <a:r>
              <a:rPr lang="fr-FR" sz="12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</p:txBody>
      </p:sp>
      <p:pic>
        <p:nvPicPr>
          <p:cNvPr id="100" name="Image 99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828" y="8895113"/>
            <a:ext cx="1574801" cy="1049867"/>
          </a:xfrm>
          <a:prstGeom prst="rect">
            <a:avLst/>
          </a:prstGeom>
        </p:spPr>
      </p:pic>
      <p:sp>
        <p:nvSpPr>
          <p:cNvPr id="101" name="ZoneTexte 100"/>
          <p:cNvSpPr txBox="1"/>
          <p:nvPr/>
        </p:nvSpPr>
        <p:spPr>
          <a:xfrm>
            <a:off x="3868420" y="3541070"/>
            <a:ext cx="22951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Nome da empresa</a:t>
            </a:r>
          </a:p>
          <a:p>
            <a:r>
              <a:rPr lang="pt-PT" sz="1100" dirty="0"/>
              <a:t>Nome do recrutador</a:t>
            </a:r>
          </a:p>
          <a:p>
            <a:r>
              <a:rPr lang="pt-PT" sz="1100" dirty="0"/>
              <a:t>Cargo do recrutador</a:t>
            </a:r>
          </a:p>
          <a:p>
            <a:r>
              <a:rPr lang="pt-PT" sz="1100" dirty="0"/>
              <a:t>Endereço da companhia</a:t>
            </a:r>
          </a:p>
          <a:p>
            <a:r>
              <a:rPr lang="pt-PT" sz="1100" dirty="0"/>
              <a:t>01/01/2020</a:t>
            </a:r>
          </a:p>
        </p:txBody>
      </p:sp>
    </p:spTree>
    <p:extLst>
      <p:ext uri="{BB962C8B-B14F-4D97-AF65-F5344CB8AC3E}">
        <p14:creationId xmlns:p14="http://schemas.microsoft.com/office/powerpoint/2010/main" val="165502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41182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404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14</cp:revision>
  <dcterms:created xsi:type="dcterms:W3CDTF">2014-11-24T12:24:05Z</dcterms:created>
  <dcterms:modified xsi:type="dcterms:W3CDTF">2020-12-28T12:17:22Z</dcterms:modified>
</cp:coreProperties>
</file>