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83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3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15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0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97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62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6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1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90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34080-166B-BC46-928C-737FCDCA0BD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7900D-6B8E-B649-A9D9-32C37E0CE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5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9669402"/>
            <a:ext cx="7562851" cy="102990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-1" y="160089"/>
            <a:ext cx="7562851" cy="119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960642"/>
              </p:ext>
            </p:extLst>
          </p:nvPr>
        </p:nvGraphicFramePr>
        <p:xfrm>
          <a:off x="182543" y="301807"/>
          <a:ext cx="7234892" cy="10536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0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3617">
                <a:tc>
                  <a:txBody>
                    <a:bodyPr/>
                    <a:lstStyle/>
                    <a:p>
                      <a:r>
                        <a:rPr lang="fr-FR" sz="4000" b="1" dirty="0"/>
                        <a:t>JO</a:t>
                      </a:r>
                      <a:r>
                        <a:rPr lang="fr-FR" sz="4000" b="1" baseline="0" dirty="0"/>
                        <a:t> </a:t>
                      </a:r>
                      <a:r>
                        <a:rPr lang="fr-FR" sz="4000" b="1" baseline="0" dirty="0">
                          <a:solidFill>
                            <a:srgbClr val="7F7F7F"/>
                          </a:solidFill>
                        </a:rPr>
                        <a:t>SANCHEZ</a:t>
                      </a:r>
                    </a:p>
                    <a:p>
                      <a:r>
                        <a:rPr lang="fr-FR" sz="200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Cargo</a:t>
                      </a:r>
                      <a:endParaRPr lang="fr-FR" sz="20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brevemente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trajetória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profissional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competências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chave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o cargo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pretendido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seus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carreira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à sua carta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apresentação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8" name="Connecteur droit 7"/>
          <p:cNvCxnSpPr/>
          <p:nvPr/>
        </p:nvCxnSpPr>
        <p:spPr>
          <a:xfrm>
            <a:off x="3714054" y="160089"/>
            <a:ext cx="0" cy="1147558"/>
          </a:xfrm>
          <a:prstGeom prst="line">
            <a:avLst/>
          </a:prstGeom>
          <a:ln w="9525" cmpd="sng">
            <a:solidFill>
              <a:srgbClr val="7F7F7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273257" y="1554974"/>
            <a:ext cx="2817759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pt-PT" dirty="0"/>
              <a:t>EXPERIÊNCIA PROFISSIONAL</a:t>
            </a:r>
            <a:endParaRPr lang="fr-FR" dirty="0"/>
          </a:p>
        </p:txBody>
      </p:sp>
      <p:cxnSp>
        <p:nvCxnSpPr>
          <p:cNvPr id="10" name="Connecteur droit 9"/>
          <p:cNvCxnSpPr>
            <a:endCxn id="11" idx="2"/>
          </p:cNvCxnSpPr>
          <p:nvPr/>
        </p:nvCxnSpPr>
        <p:spPr>
          <a:xfrm>
            <a:off x="3714054" y="2038889"/>
            <a:ext cx="0" cy="2463127"/>
          </a:xfrm>
          <a:prstGeom prst="line">
            <a:avLst/>
          </a:prstGeom>
          <a:ln w="9525" cmpd="sng">
            <a:solidFill>
              <a:srgbClr val="7F7F7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73497"/>
              </p:ext>
            </p:extLst>
          </p:nvPr>
        </p:nvGraphicFramePr>
        <p:xfrm>
          <a:off x="96608" y="2002656"/>
          <a:ext cx="7234892" cy="249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856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3167155" y="4502366"/>
            <a:ext cx="1029962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pt-PT" dirty="0"/>
              <a:t>ESCOLAR</a:t>
            </a:r>
            <a:endParaRPr lang="fr-FR" dirty="0"/>
          </a:p>
        </p:txBody>
      </p:sp>
      <p:cxnSp>
        <p:nvCxnSpPr>
          <p:cNvPr id="15" name="Connecteur droit 14"/>
          <p:cNvCxnSpPr>
            <a:endCxn id="16" idx="2"/>
          </p:cNvCxnSpPr>
          <p:nvPr/>
        </p:nvCxnSpPr>
        <p:spPr>
          <a:xfrm>
            <a:off x="3713998" y="5008989"/>
            <a:ext cx="0" cy="741007"/>
          </a:xfrm>
          <a:prstGeom prst="line">
            <a:avLst/>
          </a:prstGeom>
          <a:ln w="9525" cmpd="sng">
            <a:solidFill>
              <a:srgbClr val="7F7F7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907115"/>
              </p:ext>
            </p:extLst>
          </p:nvPr>
        </p:nvGraphicFramePr>
        <p:xfrm>
          <a:off x="96552" y="4972756"/>
          <a:ext cx="7234892" cy="777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2166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 | UNIVERSIDADE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 | UNIVERSIDADE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  <a:p>
                      <a:pPr algn="ctr"/>
                      <a:endParaRPr lang="fr-F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8" name="Connecteur droit 17"/>
          <p:cNvCxnSpPr/>
          <p:nvPr/>
        </p:nvCxnSpPr>
        <p:spPr>
          <a:xfrm>
            <a:off x="3714054" y="5851054"/>
            <a:ext cx="0" cy="3839694"/>
          </a:xfrm>
          <a:prstGeom prst="line">
            <a:avLst/>
          </a:prstGeom>
          <a:ln w="9525" cmpd="sng">
            <a:solidFill>
              <a:srgbClr val="7F7F7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905275"/>
              </p:ext>
            </p:extLst>
          </p:nvPr>
        </p:nvGraphicFramePr>
        <p:xfrm>
          <a:off x="182543" y="9936216"/>
          <a:ext cx="7234893" cy="7524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2421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TEL:  01 02 03 04 05</a:t>
                      </a:r>
                      <a:b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        06 07 08 09 10</a:t>
                      </a:r>
                    </a:p>
                    <a:p>
                      <a:pPr algn="l"/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MAIL: MAIL@MAIL.COM</a:t>
                      </a:r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/>
                      <a:r>
                        <a:rPr lang="en-US" sz="11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SITE: WWW.DOMAIN.COM</a:t>
                      </a:r>
                      <a:endParaRPr lang="fr-FR" sz="1100" b="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/>
                      <a:endParaRPr lang="fr-FR" sz="11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END:</a:t>
                      </a:r>
                      <a:r>
                        <a:rPr lang="fr-FR" sz="1100" b="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  -------------------------------</a:t>
                      </a:r>
                    </a:p>
                    <a:p>
                      <a:pPr algn="l"/>
                      <a:r>
                        <a:rPr lang="fr-FR" sz="1100" b="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cs typeface="Calibri"/>
                        </a:rPr>
                        <a:t>-----------------------</a:t>
                      </a:r>
                      <a:endParaRPr lang="fr-FR" sz="11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1932065" y="5851054"/>
            <a:ext cx="1430969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dirty="0"/>
              <a:t>HABILIDADES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4018116" y="5851054"/>
            <a:ext cx="1760418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dirty="0"/>
              <a:t>PERSONALIDADE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3929782" y="6513787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4160801" y="6422125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39" name="Rectangle 38"/>
          <p:cNvSpPr/>
          <p:nvPr/>
        </p:nvSpPr>
        <p:spPr>
          <a:xfrm>
            <a:off x="3929782" y="6779099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4160801" y="6687437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41" name="Rectangle 40"/>
          <p:cNvSpPr/>
          <p:nvPr/>
        </p:nvSpPr>
        <p:spPr>
          <a:xfrm>
            <a:off x="3925303" y="7043754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4149457" y="6952092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43" name="Rectangle 42"/>
          <p:cNvSpPr/>
          <p:nvPr/>
        </p:nvSpPr>
        <p:spPr>
          <a:xfrm>
            <a:off x="3929782" y="7311482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4160801" y="7219820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45" name="Rectangle 44"/>
          <p:cNvSpPr/>
          <p:nvPr/>
        </p:nvSpPr>
        <p:spPr>
          <a:xfrm>
            <a:off x="5548933" y="651378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5396533" y="6513787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5536232" y="677909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5536232" y="706797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5533046" y="7334299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5396533" y="6779099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5396533" y="7067424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5396533" y="7335152"/>
            <a:ext cx="1029777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3360059" y="6513787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3360059" y="6779099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3355580" y="7043754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/>
          <p:nvPr/>
        </p:nvSpPr>
        <p:spPr>
          <a:xfrm>
            <a:off x="3360059" y="7311482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ZoneTexte 72"/>
          <p:cNvSpPr txBox="1"/>
          <p:nvPr/>
        </p:nvSpPr>
        <p:spPr>
          <a:xfrm>
            <a:off x="2034775" y="6449975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74" name="ZoneTexte 73"/>
          <p:cNvSpPr txBox="1"/>
          <p:nvPr/>
        </p:nvSpPr>
        <p:spPr>
          <a:xfrm>
            <a:off x="2034775" y="6715287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75" name="ZoneTexte 74"/>
          <p:cNvSpPr txBox="1"/>
          <p:nvPr/>
        </p:nvSpPr>
        <p:spPr>
          <a:xfrm>
            <a:off x="2023431" y="6979942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76" name="ZoneTexte 75"/>
          <p:cNvSpPr txBox="1"/>
          <p:nvPr/>
        </p:nvSpPr>
        <p:spPr>
          <a:xfrm>
            <a:off x="2034775" y="7247670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endParaRPr lang="fr-FR" sz="1100" dirty="0"/>
          </a:p>
        </p:txBody>
      </p:sp>
      <p:sp>
        <p:nvSpPr>
          <p:cNvPr id="77" name="Rectangle 76"/>
          <p:cNvSpPr/>
          <p:nvPr/>
        </p:nvSpPr>
        <p:spPr>
          <a:xfrm>
            <a:off x="615338" y="653456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/>
          <p:cNvSpPr/>
          <p:nvPr/>
        </p:nvSpPr>
        <p:spPr>
          <a:xfrm>
            <a:off x="586193" y="6539827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/>
          <p:cNvSpPr/>
          <p:nvPr/>
        </p:nvSpPr>
        <p:spPr>
          <a:xfrm>
            <a:off x="602637" y="679987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>
            <a:off x="602637" y="708875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>
            <a:off x="599451" y="7355079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977508" y="6799879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>
            <a:off x="702901" y="7088752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812744" y="7355932"/>
            <a:ext cx="1029777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ZoneTexte 84"/>
          <p:cNvSpPr txBox="1"/>
          <p:nvPr/>
        </p:nvSpPr>
        <p:spPr>
          <a:xfrm>
            <a:off x="2278498" y="7970755"/>
            <a:ext cx="1016368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dirty="0"/>
              <a:t>LÍNGUAS</a:t>
            </a:r>
            <a:endParaRPr lang="fr-FR" dirty="0"/>
          </a:p>
        </p:txBody>
      </p:sp>
      <p:sp>
        <p:nvSpPr>
          <p:cNvPr id="86" name="Rectangle 85"/>
          <p:cNvSpPr/>
          <p:nvPr/>
        </p:nvSpPr>
        <p:spPr>
          <a:xfrm>
            <a:off x="3409594" y="8633488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3409594" y="8898800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3405115" y="9163455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ZoneTexte 89"/>
          <p:cNvSpPr txBox="1"/>
          <p:nvPr/>
        </p:nvSpPr>
        <p:spPr>
          <a:xfrm>
            <a:off x="2256066" y="8559649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FRANCÊS</a:t>
            </a:r>
            <a:endParaRPr lang="fr-FR" sz="1100" dirty="0"/>
          </a:p>
        </p:txBody>
      </p:sp>
      <p:sp>
        <p:nvSpPr>
          <p:cNvPr id="91" name="ZoneTexte 90"/>
          <p:cNvSpPr txBox="1"/>
          <p:nvPr/>
        </p:nvSpPr>
        <p:spPr>
          <a:xfrm>
            <a:off x="2324394" y="8839313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INGLÊS</a:t>
            </a:r>
            <a:endParaRPr lang="fr-FR" sz="1100" dirty="0"/>
          </a:p>
        </p:txBody>
      </p:sp>
      <p:sp>
        <p:nvSpPr>
          <p:cNvPr id="92" name="ZoneTexte 91"/>
          <p:cNvSpPr txBox="1"/>
          <p:nvPr/>
        </p:nvSpPr>
        <p:spPr>
          <a:xfrm>
            <a:off x="2273257" y="9100923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ALEMÃO</a:t>
            </a:r>
            <a:endParaRPr lang="fr-FR" sz="1100" dirty="0"/>
          </a:p>
        </p:txBody>
      </p:sp>
      <p:sp>
        <p:nvSpPr>
          <p:cNvPr id="94" name="Rectangle 93"/>
          <p:cNvSpPr/>
          <p:nvPr/>
        </p:nvSpPr>
        <p:spPr>
          <a:xfrm>
            <a:off x="664873" y="8654268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>
            <a:off x="635728" y="8659528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652172" y="8919580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652172" y="9208453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/>
          <p:cNvSpPr/>
          <p:nvPr/>
        </p:nvSpPr>
        <p:spPr>
          <a:xfrm>
            <a:off x="1027043" y="8919580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ectangle 99"/>
          <p:cNvSpPr/>
          <p:nvPr/>
        </p:nvSpPr>
        <p:spPr>
          <a:xfrm>
            <a:off x="752436" y="9208453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ZoneTexte 105"/>
          <p:cNvSpPr txBox="1"/>
          <p:nvPr/>
        </p:nvSpPr>
        <p:spPr>
          <a:xfrm>
            <a:off x="4031382" y="7970755"/>
            <a:ext cx="1436804" cy="3693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dirty="0"/>
              <a:t>PASSATEMPO</a:t>
            </a:r>
            <a:endParaRPr lang="fr-FR" dirty="0"/>
          </a:p>
        </p:txBody>
      </p:sp>
      <p:sp>
        <p:nvSpPr>
          <p:cNvPr id="107" name="ZoneTexte 106"/>
          <p:cNvSpPr txBox="1"/>
          <p:nvPr/>
        </p:nvSpPr>
        <p:spPr>
          <a:xfrm>
            <a:off x="3957356" y="8506688"/>
            <a:ext cx="331338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Lorem</a:t>
            </a:r>
            <a:r>
              <a:rPr lang="fr-FR" sz="1100" dirty="0"/>
              <a:t> </a:t>
            </a:r>
            <a:r>
              <a:rPr lang="fr-FR" sz="1100" dirty="0" err="1"/>
              <a:t>ipsum</a:t>
            </a:r>
            <a:r>
              <a:rPr lang="fr-FR" sz="1100" dirty="0"/>
              <a:t> </a:t>
            </a:r>
            <a:r>
              <a:rPr lang="fr-FR" sz="1100" dirty="0" err="1"/>
              <a:t>dolor</a:t>
            </a:r>
            <a:r>
              <a:rPr lang="fr-FR" sz="1100" dirty="0"/>
              <a:t> </a:t>
            </a:r>
            <a:r>
              <a:rPr lang="fr-FR" sz="1100" dirty="0" err="1"/>
              <a:t>sit</a:t>
            </a:r>
            <a:r>
              <a:rPr lang="fr-FR" sz="1100" dirty="0"/>
              <a:t> </a:t>
            </a:r>
            <a:r>
              <a:rPr lang="fr-FR" sz="1100" dirty="0" err="1"/>
              <a:t>amet</a:t>
            </a:r>
            <a:r>
              <a:rPr lang="fr-FR" sz="1100" dirty="0"/>
              <a:t>, </a:t>
            </a:r>
            <a:r>
              <a:rPr lang="fr-FR" sz="1100" dirty="0" err="1"/>
              <a:t>consectetur</a:t>
            </a:r>
            <a:r>
              <a:rPr lang="fr-FR" sz="1100" dirty="0"/>
              <a:t> </a:t>
            </a:r>
            <a:r>
              <a:rPr lang="fr-FR" sz="1100" dirty="0" err="1"/>
              <a:t>adipiscing</a:t>
            </a:r>
            <a:r>
              <a:rPr lang="fr-FR" sz="1100" dirty="0"/>
              <a:t> </a:t>
            </a:r>
            <a:r>
              <a:rPr lang="fr-FR" sz="1100" dirty="0" err="1"/>
              <a:t>elit</a:t>
            </a:r>
            <a:r>
              <a:rPr lang="fr-FR" sz="1100" dirty="0"/>
              <a:t>. </a:t>
            </a:r>
            <a:r>
              <a:rPr lang="fr-FR" sz="1100" dirty="0" err="1"/>
              <a:t>Vestibulum</a:t>
            </a:r>
            <a:r>
              <a:rPr lang="fr-FR" sz="1100" dirty="0"/>
              <a:t> </a:t>
            </a:r>
            <a:r>
              <a:rPr lang="fr-FR" sz="1100" dirty="0" err="1"/>
              <a:t>faucibus</a:t>
            </a:r>
            <a:r>
              <a:rPr lang="fr-FR" sz="1100" dirty="0"/>
              <a:t>, </a:t>
            </a:r>
            <a:r>
              <a:rPr lang="fr-FR" sz="1100" dirty="0" err="1"/>
              <a:t>velit</a:t>
            </a:r>
            <a:r>
              <a:rPr lang="fr-FR" sz="1100" dirty="0"/>
              <a:t> nec </a:t>
            </a:r>
            <a:r>
              <a:rPr lang="fr-FR" sz="1100" dirty="0" err="1"/>
              <a:t>eleifend</a:t>
            </a:r>
            <a:r>
              <a:rPr lang="fr-FR" sz="1100" dirty="0"/>
              <a:t> </a:t>
            </a:r>
            <a:r>
              <a:rPr lang="fr-FR" sz="1100" dirty="0" err="1"/>
              <a:t>rutrum</a:t>
            </a:r>
            <a:r>
              <a:rPr lang="fr-FR" sz="1100" dirty="0"/>
              <a:t>, </a:t>
            </a:r>
            <a:r>
              <a:rPr lang="fr-FR" sz="1100" dirty="0" err="1"/>
              <a:t>enim</a:t>
            </a:r>
            <a:r>
              <a:rPr lang="fr-FR" sz="1100" dirty="0"/>
              <a:t> </a:t>
            </a:r>
            <a:r>
              <a:rPr lang="fr-FR" sz="1100" dirty="0" err="1"/>
              <a:t>arcu</a:t>
            </a:r>
            <a:r>
              <a:rPr lang="fr-FR" sz="1100" dirty="0"/>
              <a:t> </a:t>
            </a:r>
            <a:r>
              <a:rPr lang="fr-FR" sz="1100" dirty="0" err="1"/>
              <a:t>volutpat</a:t>
            </a:r>
            <a:r>
              <a:rPr lang="fr-FR" sz="1100" dirty="0"/>
              <a:t> </a:t>
            </a:r>
            <a:r>
              <a:rPr lang="fr-FR" sz="1100" dirty="0" err="1"/>
              <a:t>nisl</a:t>
            </a:r>
            <a:r>
              <a:rPr lang="fr-FR" sz="1100" dirty="0"/>
              <a:t>, in </a:t>
            </a:r>
            <a:r>
              <a:rPr lang="fr-FR" sz="1100" dirty="0" err="1"/>
              <a:t>congue</a:t>
            </a:r>
            <a:r>
              <a:rPr lang="fr-FR" sz="1100" dirty="0"/>
              <a:t> </a:t>
            </a:r>
            <a:r>
              <a:rPr lang="fr-FR" sz="1100" dirty="0" err="1"/>
              <a:t>metus</a:t>
            </a:r>
            <a:r>
              <a:rPr lang="fr-FR" sz="1100" dirty="0"/>
              <a:t> </a:t>
            </a:r>
            <a:r>
              <a:rPr lang="fr-FR" sz="1100" dirty="0" err="1"/>
              <a:t>sem</a:t>
            </a:r>
            <a:r>
              <a:rPr lang="fr-FR" sz="1100" dirty="0"/>
              <a:t> non </a:t>
            </a:r>
            <a:r>
              <a:rPr lang="fr-FR" sz="1100" dirty="0" err="1"/>
              <a:t>lectus</a:t>
            </a:r>
            <a:r>
              <a:rPr lang="fr-FR" sz="1100" dirty="0"/>
              <a:t>.</a:t>
            </a:r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86440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18740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505</Words>
  <Application>Microsoft Macintosh PowerPoint</Application>
  <PresentationFormat>Personnalisé</PresentationFormat>
  <Paragraphs>71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53</dc:title>
  <dc:subject/>
  <dc:creator>exemplodecv.com</dc:creator>
  <cp:keywords/>
  <dc:description/>
  <cp:lastModifiedBy>Axel Maille</cp:lastModifiedBy>
  <cp:revision>26</cp:revision>
  <dcterms:created xsi:type="dcterms:W3CDTF">2014-11-24T19:28:09Z</dcterms:created>
  <dcterms:modified xsi:type="dcterms:W3CDTF">2020-12-28T12:18:03Z</dcterms:modified>
  <cp:category/>
</cp:coreProperties>
</file>