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3568" y="21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34080-166B-BC46-928C-737FCDCA0BD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7900D-6B8E-B649-A9D9-32C37E0CED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9834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34080-166B-BC46-928C-737FCDCA0BD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7900D-6B8E-B649-A9D9-32C37E0CED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033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34080-166B-BC46-928C-737FCDCA0BD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7900D-6B8E-B649-A9D9-32C37E0CED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1639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34080-166B-BC46-928C-737FCDCA0BD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7900D-6B8E-B649-A9D9-32C37E0CED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0158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34080-166B-BC46-928C-737FCDCA0BD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7900D-6B8E-B649-A9D9-32C37E0CED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909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34080-166B-BC46-928C-737FCDCA0BD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7900D-6B8E-B649-A9D9-32C37E0CED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2977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34080-166B-BC46-928C-737FCDCA0BD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7900D-6B8E-B649-A9D9-32C37E0CED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3620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34080-166B-BC46-928C-737FCDCA0BD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7900D-6B8E-B649-A9D9-32C37E0CED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1466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34080-166B-BC46-928C-737FCDCA0BD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7900D-6B8E-B649-A9D9-32C37E0CED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2613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34080-166B-BC46-928C-737FCDCA0BD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7900D-6B8E-B649-A9D9-32C37E0CED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5900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34080-166B-BC46-928C-737FCDCA0BD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7900D-6B8E-B649-A9D9-32C37E0CED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078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034080-166B-BC46-928C-737FCDCA0BD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D7900D-6B8E-B649-A9D9-32C37E0CED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856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1" y="160089"/>
            <a:ext cx="7562851" cy="119533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9032605"/>
              </p:ext>
            </p:extLst>
          </p:nvPr>
        </p:nvGraphicFramePr>
        <p:xfrm>
          <a:off x="182543" y="301807"/>
          <a:ext cx="7234892" cy="105361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208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140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53617">
                <a:tc>
                  <a:txBody>
                    <a:bodyPr/>
                    <a:lstStyle/>
                    <a:p>
                      <a:r>
                        <a:rPr lang="fr-FR" sz="4000" b="1" dirty="0"/>
                        <a:t>JO</a:t>
                      </a:r>
                      <a:r>
                        <a:rPr lang="fr-FR" sz="4000" b="1" baseline="0" dirty="0"/>
                        <a:t> </a:t>
                      </a:r>
                      <a:r>
                        <a:rPr lang="fr-FR" sz="4000" b="1" baseline="0" dirty="0">
                          <a:solidFill>
                            <a:srgbClr val="7F7F7F"/>
                          </a:solidFill>
                        </a:rPr>
                        <a:t>SANCHEZ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8" name="Connecteur droit 7"/>
          <p:cNvCxnSpPr/>
          <p:nvPr/>
        </p:nvCxnSpPr>
        <p:spPr>
          <a:xfrm>
            <a:off x="3714054" y="160089"/>
            <a:ext cx="0" cy="1147558"/>
          </a:xfrm>
          <a:prstGeom prst="line">
            <a:avLst/>
          </a:prstGeom>
          <a:ln w="9525" cmpd="sng">
            <a:solidFill>
              <a:srgbClr val="7F7F7F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3978834" y="515601"/>
            <a:ext cx="7249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Cargo</a:t>
            </a:r>
          </a:p>
        </p:txBody>
      </p:sp>
      <p:sp>
        <p:nvSpPr>
          <p:cNvPr id="64" name="ZoneTexte 63"/>
          <p:cNvSpPr txBox="1"/>
          <p:nvPr/>
        </p:nvSpPr>
        <p:spPr>
          <a:xfrm>
            <a:off x="3978834" y="1602825"/>
            <a:ext cx="3031566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dirty="0"/>
              <a:t>Nome da empresa</a:t>
            </a:r>
          </a:p>
          <a:p>
            <a:r>
              <a:rPr lang="pt-PT" sz="1100" dirty="0"/>
              <a:t>Nome do recrutador</a:t>
            </a:r>
          </a:p>
          <a:p>
            <a:r>
              <a:rPr lang="pt-PT" sz="1100" dirty="0"/>
              <a:t>Cargo do recrutador</a:t>
            </a:r>
          </a:p>
          <a:p>
            <a:r>
              <a:rPr lang="pt-PT" sz="1100" dirty="0"/>
              <a:t>Endereço da companhia</a:t>
            </a:r>
          </a:p>
          <a:p>
            <a:r>
              <a:rPr lang="pt-PT" sz="1100" dirty="0"/>
              <a:t>01/01/2020</a:t>
            </a:r>
          </a:p>
        </p:txBody>
      </p:sp>
      <p:sp>
        <p:nvSpPr>
          <p:cNvPr id="65" name="ZoneTexte 64"/>
          <p:cNvSpPr txBox="1"/>
          <p:nvPr/>
        </p:nvSpPr>
        <p:spPr>
          <a:xfrm>
            <a:off x="853440" y="4385733"/>
            <a:ext cx="5770879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dolor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consectetur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adipiscing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elit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Donec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viverra</a:t>
            </a:r>
            <a:r>
              <a:rPr lang="fr-FR" sz="1400" dirty="0">
                <a:solidFill>
                  <a:srgbClr val="7F7F7F"/>
                </a:solidFill>
              </a:rPr>
              <a:t>, massa eu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vehicula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odio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malesuada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sapien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suscipit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tortor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eget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neque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nec bibendum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Morbi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rhoncus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dictum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sem</a:t>
            </a:r>
            <a:r>
              <a:rPr lang="fr-FR" sz="1400" dirty="0">
                <a:solidFill>
                  <a:srgbClr val="7F7F7F"/>
                </a:solidFill>
              </a:rPr>
              <a:t> vitae </a:t>
            </a:r>
            <a:r>
              <a:rPr lang="fr-FR" sz="1400" dirty="0" err="1">
                <a:solidFill>
                  <a:srgbClr val="7F7F7F"/>
                </a:solidFill>
              </a:rPr>
              <a:t>interdum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Cras</a:t>
            </a:r>
            <a:r>
              <a:rPr lang="fr-FR" sz="1400" dirty="0">
                <a:solidFill>
                  <a:srgbClr val="7F7F7F"/>
                </a:solidFill>
              </a:rPr>
              <a:t> non </a:t>
            </a:r>
            <a:r>
              <a:rPr lang="fr-FR" sz="1400" dirty="0" err="1">
                <a:solidFill>
                  <a:srgbClr val="7F7F7F"/>
                </a:solidFill>
              </a:rPr>
              <a:t>sapien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non libero id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cursus </a:t>
            </a:r>
            <a:r>
              <a:rPr lang="fr-FR" sz="1400" dirty="0" err="1">
                <a:solidFill>
                  <a:srgbClr val="7F7F7F"/>
                </a:solidFill>
              </a:rPr>
              <a:t>ultrices</a:t>
            </a:r>
            <a:r>
              <a:rPr lang="fr-FR" sz="1400" dirty="0">
                <a:solidFill>
                  <a:srgbClr val="7F7F7F"/>
                </a:solidFill>
              </a:rPr>
              <a:t>. Sed ut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 id </a:t>
            </a:r>
            <a:r>
              <a:rPr lang="fr-FR" sz="1400" dirty="0" err="1">
                <a:solidFill>
                  <a:srgbClr val="7F7F7F"/>
                </a:solidFill>
              </a:rPr>
              <a:t>tortor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sollicitudin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velit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urna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</a:p>
          <a:p>
            <a:pPr algn="just"/>
            <a:endParaRPr lang="fr-FR" sz="1400" dirty="0">
              <a:solidFill>
                <a:srgbClr val="7F7F7F"/>
              </a:solidFill>
            </a:endParaRPr>
          </a:p>
          <a:p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erat </a:t>
            </a:r>
            <a:r>
              <a:rPr lang="fr-FR" sz="1400" dirty="0" err="1">
                <a:solidFill>
                  <a:srgbClr val="7F7F7F"/>
                </a:solidFill>
              </a:rPr>
              <a:t>volutpat</a:t>
            </a:r>
            <a:r>
              <a:rPr lang="fr-FR" sz="1400" dirty="0">
                <a:solidFill>
                  <a:srgbClr val="7F7F7F"/>
                </a:solidFill>
              </a:rPr>
              <a:t>. Duis id </a:t>
            </a:r>
            <a:r>
              <a:rPr lang="fr-FR" sz="1400" dirty="0" err="1">
                <a:solidFill>
                  <a:srgbClr val="7F7F7F"/>
                </a:solidFill>
              </a:rPr>
              <a:t>orci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purus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pulvinar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lobortis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Etiam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ac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ultrices</a:t>
            </a:r>
            <a:r>
              <a:rPr lang="fr-FR" sz="1400" dirty="0">
                <a:solidFill>
                  <a:srgbClr val="7F7F7F"/>
                </a:solidFill>
              </a:rPr>
              <a:t> erat. Ut </a:t>
            </a:r>
            <a:r>
              <a:rPr lang="fr-FR" sz="1400" dirty="0" err="1">
                <a:solidFill>
                  <a:srgbClr val="7F7F7F"/>
                </a:solidFill>
              </a:rPr>
              <a:t>venenatis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non </a:t>
            </a:r>
            <a:r>
              <a:rPr lang="fr-FR" sz="1400" dirty="0" err="1">
                <a:solidFill>
                  <a:srgbClr val="7F7F7F"/>
                </a:solidFill>
              </a:rPr>
              <a:t>vestibulum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convallis</a:t>
            </a:r>
            <a:r>
              <a:rPr lang="fr-FR" sz="1400" dirty="0">
                <a:solidFill>
                  <a:srgbClr val="7F7F7F"/>
                </a:solidFill>
              </a:rPr>
              <a:t>, est </a:t>
            </a:r>
            <a:r>
              <a:rPr lang="fr-FR" sz="1400" dirty="0" err="1">
                <a:solidFill>
                  <a:srgbClr val="7F7F7F"/>
                </a:solidFill>
              </a:rPr>
              <a:t>leo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elementum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eros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eget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sagittis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lectus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Maecenas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luctus</a:t>
            </a:r>
            <a:r>
              <a:rPr lang="fr-FR" sz="1400" dirty="0">
                <a:solidFill>
                  <a:srgbClr val="7F7F7F"/>
                </a:solidFill>
              </a:rPr>
              <a:t> eu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interdum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Aenean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fermentum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tempus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</a:p>
          <a:p>
            <a:endParaRPr lang="fr-FR" sz="1400" dirty="0">
              <a:solidFill>
                <a:srgbClr val="7F7F7F"/>
              </a:solidFill>
            </a:endParaRPr>
          </a:p>
          <a:p>
            <a:r>
              <a:rPr lang="fr-FR" sz="1400" dirty="0" err="1">
                <a:solidFill>
                  <a:srgbClr val="7F7F7F"/>
                </a:solidFill>
              </a:rPr>
              <a:t>Quisque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sollicitudin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tempor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lectus</a:t>
            </a:r>
            <a:r>
              <a:rPr lang="fr-FR" sz="1400" dirty="0">
                <a:solidFill>
                  <a:srgbClr val="7F7F7F"/>
                </a:solidFill>
              </a:rPr>
              <a:t> nec, </a:t>
            </a:r>
            <a:r>
              <a:rPr lang="fr-FR" sz="1400" dirty="0" err="1">
                <a:solidFill>
                  <a:srgbClr val="7F7F7F"/>
                </a:solidFill>
              </a:rPr>
              <a:t>iaculis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tellus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vulputate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orci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sagittis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. Duis </a:t>
            </a:r>
            <a:r>
              <a:rPr lang="fr-FR" sz="1400" dirty="0" err="1">
                <a:solidFill>
                  <a:srgbClr val="7F7F7F"/>
                </a:solidFill>
              </a:rPr>
              <a:t>dolor</a:t>
            </a:r>
            <a:r>
              <a:rPr lang="fr-FR" sz="1400" dirty="0">
                <a:solidFill>
                  <a:srgbClr val="7F7F7F"/>
                </a:solidFill>
              </a:rPr>
              <a:t> ex, </a:t>
            </a:r>
            <a:r>
              <a:rPr lang="fr-FR" sz="1400" dirty="0" err="1">
                <a:solidFill>
                  <a:srgbClr val="7F7F7F"/>
                </a:solidFill>
              </a:rPr>
              <a:t>consequat</a:t>
            </a:r>
            <a:r>
              <a:rPr lang="fr-FR" sz="1400" dirty="0">
                <a:solidFill>
                  <a:srgbClr val="7F7F7F"/>
                </a:solidFill>
              </a:rPr>
              <a:t> at ex nec,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luctus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lacus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quam</a:t>
            </a:r>
            <a:r>
              <a:rPr lang="fr-FR" sz="1400" dirty="0">
                <a:solidFill>
                  <a:srgbClr val="7F7F7F"/>
                </a:solidFill>
              </a:rPr>
              <a:t> massa, </a:t>
            </a:r>
            <a:r>
              <a:rPr lang="fr-FR" sz="1400" dirty="0" err="1">
                <a:solidFill>
                  <a:srgbClr val="7F7F7F"/>
                </a:solidFill>
              </a:rPr>
              <a:t>pellentesque</a:t>
            </a:r>
            <a:r>
              <a:rPr lang="fr-FR" sz="1400" dirty="0">
                <a:solidFill>
                  <a:srgbClr val="7F7F7F"/>
                </a:solidFill>
              </a:rPr>
              <a:t> vitae </a:t>
            </a:r>
            <a:r>
              <a:rPr lang="fr-FR" sz="1400" dirty="0" err="1">
                <a:solidFill>
                  <a:srgbClr val="7F7F7F"/>
                </a:solidFill>
              </a:rPr>
              <a:t>nisi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quis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dignissim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fermentum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turpis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Cras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ultricies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neque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lacus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rutrum</a:t>
            </a:r>
            <a:r>
              <a:rPr lang="fr-FR" sz="1400" dirty="0">
                <a:solidFill>
                  <a:srgbClr val="7F7F7F"/>
                </a:solidFill>
              </a:rPr>
              <a:t> semper. </a:t>
            </a:r>
          </a:p>
          <a:p>
            <a:pPr algn="just"/>
            <a:endParaRPr lang="fr-FR" sz="1400" dirty="0">
              <a:solidFill>
                <a:srgbClr val="7F7F7F"/>
              </a:solidFill>
            </a:endParaRPr>
          </a:p>
        </p:txBody>
      </p:sp>
      <p:sp>
        <p:nvSpPr>
          <p:cNvPr id="66" name="ZoneTexte 65"/>
          <p:cNvSpPr txBox="1"/>
          <p:nvPr/>
        </p:nvSpPr>
        <p:spPr>
          <a:xfrm>
            <a:off x="853440" y="3744799"/>
            <a:ext cx="46905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dirty="0" err="1">
                <a:solidFill>
                  <a:srgbClr val="7F7F7F"/>
                </a:solidFill>
              </a:rPr>
              <a:t>Objeto</a:t>
            </a:r>
            <a:r>
              <a:rPr lang="fr-FR" sz="1400" dirty="0">
                <a:solidFill>
                  <a:srgbClr val="7F7F7F"/>
                </a:solidFill>
              </a:rPr>
              <a:t> : ++++++</a:t>
            </a:r>
          </a:p>
        </p:txBody>
      </p:sp>
      <p:pic>
        <p:nvPicPr>
          <p:cNvPr id="67" name="Image 66" descr="signature_scan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5188" y="8041648"/>
            <a:ext cx="1574801" cy="1049867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EBF67213-A404-F74E-B2D0-05B88D94B854}"/>
              </a:ext>
            </a:extLst>
          </p:cNvPr>
          <p:cNvSpPr/>
          <p:nvPr/>
        </p:nvSpPr>
        <p:spPr>
          <a:xfrm>
            <a:off x="-1" y="9669402"/>
            <a:ext cx="7562851" cy="1029909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13" name="Tableau 12">
            <a:extLst>
              <a:ext uri="{FF2B5EF4-FFF2-40B4-BE49-F238E27FC236}">
                <a16:creationId xmlns:a16="http://schemas.microsoft.com/office/drawing/2014/main" id="{141DFF82-D3E4-E948-9AE0-68D499F8B4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4720233"/>
              </p:ext>
            </p:extLst>
          </p:nvPr>
        </p:nvGraphicFramePr>
        <p:xfrm>
          <a:off x="182543" y="9936216"/>
          <a:ext cx="7234893" cy="75242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116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116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116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52421">
                <a:tc>
                  <a:txBody>
                    <a:bodyPr/>
                    <a:lstStyle/>
                    <a:p>
                      <a:pPr algn="l"/>
                      <a:r>
                        <a:rPr lang="en-US" sz="1100" b="0" kern="12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TEL:  01 02 03 04 05</a:t>
                      </a:r>
                      <a:br>
                        <a:rPr lang="en-US" sz="1100" b="0" kern="12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</a:br>
                      <a:r>
                        <a:rPr lang="en-US" sz="1100" b="0" kern="12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         06 07 08 09 10</a:t>
                      </a:r>
                    </a:p>
                    <a:p>
                      <a:pPr algn="l"/>
                      <a:endParaRPr lang="fr-FR" sz="1100" b="0" kern="12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b="0" kern="12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MAIL: MAIL@MAIL.COM</a:t>
                      </a:r>
                      <a:endParaRPr lang="fr-FR" sz="1100" b="0" kern="12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  <a:p>
                      <a:pPr algn="l"/>
                      <a:r>
                        <a:rPr lang="en-US" sz="1100" b="0" kern="12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SITE: WWW.DOMAIN.COM</a:t>
                      </a:r>
                      <a:endParaRPr lang="fr-FR" sz="1100" b="0" kern="12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  <a:p>
                      <a:pPr algn="l"/>
                      <a:endParaRPr lang="fr-FR" sz="1100" b="0" dirty="0">
                        <a:solidFill>
                          <a:schemeClr val="bg1">
                            <a:lumMod val="9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b="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libri"/>
                          <a:cs typeface="Calibri"/>
                        </a:rPr>
                        <a:t>END:</a:t>
                      </a:r>
                      <a:r>
                        <a:rPr lang="fr-FR" sz="1100" b="0" baseline="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libri"/>
                          <a:cs typeface="Calibri"/>
                        </a:rPr>
                        <a:t>  -------------------------------</a:t>
                      </a:r>
                    </a:p>
                    <a:p>
                      <a:pPr algn="l"/>
                      <a:r>
                        <a:rPr lang="fr-FR" sz="1100" b="0" baseline="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libri"/>
                          <a:cs typeface="Calibri"/>
                        </a:rPr>
                        <a:t>-----------------------</a:t>
                      </a:r>
                      <a:endParaRPr lang="fr-FR" sz="1100" b="0" dirty="0">
                        <a:solidFill>
                          <a:schemeClr val="bg1">
                            <a:lumMod val="9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4405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6368134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409</Words>
  <Application>Microsoft Macintosh PowerPoint</Application>
  <PresentationFormat>Personnalisé</PresentationFormat>
  <Paragraphs>47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5" baseType="lpstr">
      <vt:lpstr>Arial</vt:lpstr>
      <vt:lpstr>Calibri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axel maille</dc:creator>
  <cp:lastModifiedBy>Axel Maille</cp:lastModifiedBy>
  <cp:revision>16</cp:revision>
  <dcterms:created xsi:type="dcterms:W3CDTF">2014-11-24T19:28:09Z</dcterms:created>
  <dcterms:modified xsi:type="dcterms:W3CDTF">2020-12-28T12:17:46Z</dcterms:modified>
</cp:coreProperties>
</file>