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B0F1"/>
    <a:srgbClr val="27A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93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176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41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90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0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69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76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23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76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88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806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19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55D1-E709-0D4B-84E3-209A26CD776D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48BC6-7765-E34A-9887-4BD72634CC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71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3912474" y="7079204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3903044" y="8978789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-1547" y="8978789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0" y="7079204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" y="2765648"/>
            <a:ext cx="7562851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-1" y="827598"/>
            <a:ext cx="7562851" cy="17535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" y="0"/>
            <a:ext cx="7562849" cy="936349"/>
          </a:xfrm>
          <a:prstGeom prst="rect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481025"/>
              </p:ext>
            </p:extLst>
          </p:nvPr>
        </p:nvGraphicFramePr>
        <p:xfrm>
          <a:off x="204067" y="206799"/>
          <a:ext cx="7234893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6586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rgbClr val="FFFFFF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TEL:  (01) 252-4545</a:t>
                      </a:r>
                      <a:br>
                        <a:rPr lang="en-US" sz="1000" b="0" kern="1200" dirty="0">
                          <a:solidFill>
                            <a:srgbClr val="FFFFFF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</a:br>
                      <a:r>
                        <a:rPr lang="en-US" sz="1000" b="0" kern="1200" dirty="0">
                          <a:solidFill>
                            <a:srgbClr val="FFFFFF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         (06) 253-4545</a:t>
                      </a:r>
                    </a:p>
                    <a:p>
                      <a:pPr algn="l"/>
                      <a:endParaRPr lang="fr-FR" sz="1000" b="0" kern="1200" dirty="0">
                        <a:solidFill>
                          <a:srgbClr val="FFFFFF"/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</a:txBody>
                  <a:tcPr>
                    <a:solidFill>
                      <a:srgbClr val="27A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rgbClr val="FFFFFF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EMAIL: MAIL@MAIL.COM</a:t>
                      </a:r>
                      <a:endParaRPr lang="fr-FR" sz="1000" b="0" kern="1200" dirty="0">
                        <a:solidFill>
                          <a:srgbClr val="FFFFFF"/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r>
                        <a:rPr lang="en-US" sz="1000" b="0" kern="1200" dirty="0">
                          <a:solidFill>
                            <a:srgbClr val="FFFFFF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WEBSITE: WWW.DOMAIN.COM</a:t>
                      </a:r>
                      <a:endParaRPr lang="fr-FR" sz="1000" b="0" kern="1200" dirty="0">
                        <a:solidFill>
                          <a:srgbClr val="FFFFFF"/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endParaRPr lang="fr-FR" sz="1000" b="0" dirty="0">
                        <a:solidFill>
                          <a:srgbClr val="FFFFFF"/>
                        </a:solidFill>
                        <a:latin typeface="Avenir Book"/>
                        <a:cs typeface="Avenir Book"/>
                      </a:endParaRPr>
                    </a:p>
                  </a:txBody>
                  <a:tcPr>
                    <a:solidFill>
                      <a:srgbClr val="27A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rgbClr val="FFFFFF"/>
                          </a:solidFill>
                          <a:latin typeface="Avenir Book"/>
                          <a:cs typeface="Avenir Book"/>
                        </a:rPr>
                        <a:t>END:</a:t>
                      </a:r>
                      <a:r>
                        <a:rPr lang="fr-FR" sz="1000" b="0" baseline="0" dirty="0">
                          <a:solidFill>
                            <a:srgbClr val="FFFFFF"/>
                          </a:solidFill>
                          <a:latin typeface="Avenir Book"/>
                          <a:cs typeface="Avenir Book"/>
                        </a:rPr>
                        <a:t> 25 LOREM IPSUM – SIT AMET</a:t>
                      </a:r>
                      <a:endParaRPr lang="fr-FR" sz="1000" b="0" dirty="0">
                        <a:solidFill>
                          <a:srgbClr val="FFFFFF"/>
                        </a:solidFill>
                        <a:latin typeface="Avenir Book"/>
                        <a:cs typeface="Avenir Book"/>
                      </a:endParaRPr>
                    </a:p>
                  </a:txBody>
                  <a:tcPr>
                    <a:solidFill>
                      <a:srgbClr val="27A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5833"/>
          <a:stretch/>
        </p:blipFill>
        <p:spPr>
          <a:xfrm>
            <a:off x="986405" y="755439"/>
            <a:ext cx="1329343" cy="163804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540002" y="954588"/>
            <a:ext cx="34820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26B0F1"/>
                </a:solidFill>
                <a:latin typeface="Avenir Book"/>
                <a:cs typeface="Avenir Book"/>
              </a:rPr>
              <a:t>VINCENT SANCHEZ</a:t>
            </a:r>
          </a:p>
          <a:p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Book"/>
                <a:cs typeface="Avenir Book"/>
              </a:rPr>
              <a:t>CARGO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472266" y="1710184"/>
            <a:ext cx="4851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Descrever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brevemente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sua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trajetória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profissional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suas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habilidades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competências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chave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o cargo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pretendido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seus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objetivos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carreira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Esta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uma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introdução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à sua carta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apresentação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fr-FR" sz="1100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751285"/>
              </p:ext>
            </p:extLst>
          </p:nvPr>
        </p:nvGraphicFramePr>
        <p:xfrm>
          <a:off x="204067" y="3216144"/>
          <a:ext cx="7234892" cy="2331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856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2273257" y="2765648"/>
            <a:ext cx="2967479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Avenir Book" panose="02000503020000020003" pitchFamily="2" charset="0"/>
              </a:rPr>
              <a:t>EXPERIÊNCIA PROFISSIONAL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" y="5737302"/>
            <a:ext cx="7562851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149512"/>
              </p:ext>
            </p:extLst>
          </p:nvPr>
        </p:nvGraphicFramePr>
        <p:xfrm>
          <a:off x="204065" y="6187798"/>
          <a:ext cx="7234892" cy="777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  <a:p>
                      <a:pPr algn="l"/>
                      <a:endParaRPr lang="fr-FR" sz="11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3221521" y="5737302"/>
            <a:ext cx="1342034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venir Book"/>
                <a:cs typeface="Avenir Book"/>
              </a:rPr>
              <a:t>EDUCACAO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027595" y="7103941"/>
            <a:ext cx="1495922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/>
              </a:rPr>
              <a:t>HABILIDADES</a:t>
            </a:r>
            <a:endParaRPr lang="fr-FR" sz="1600" dirty="0">
              <a:latin typeface="Avenir Book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034003" y="7098254"/>
            <a:ext cx="1856598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/>
              </a:rPr>
              <a:t>PERSONALIDADE</a:t>
            </a:r>
            <a:endParaRPr lang="fr-FR" sz="1600" dirty="0">
              <a:latin typeface="Avenir Book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45669" y="7741937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4176688" y="7650275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45669" y="8007249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176688" y="7915587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941190" y="8271904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4165344" y="8180242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45669" y="8539632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4176688" y="8447970"/>
            <a:ext cx="10918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64820" y="774193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12420" y="7741937"/>
            <a:ext cx="1256328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552119" y="800724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552119" y="829612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48933" y="8562449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412420" y="8007249"/>
            <a:ext cx="865013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5412420" y="8295574"/>
            <a:ext cx="113962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5412420" y="8563302"/>
            <a:ext cx="1029777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75946" y="7741937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3375946" y="8007249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3371467" y="8271904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375946" y="8539632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2050662" y="7678125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2050662" y="7943437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2039318" y="8208092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2050662" y="8475820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31225" y="776271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602080" y="7767977"/>
            <a:ext cx="1256328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618524" y="802802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618524" y="831690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615338" y="8583229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993395" y="8028029"/>
            <a:ext cx="865013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718788" y="8316902"/>
            <a:ext cx="113962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828631" y="8584082"/>
            <a:ext cx="1029777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2271953" y="8997760"/>
            <a:ext cx="1058303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</a:rPr>
              <a:t>LINGUAS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425481" y="9641522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3425481" y="9906834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3421002" y="10171489"/>
            <a:ext cx="101600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/>
          <p:cNvSpPr txBox="1"/>
          <p:nvPr/>
        </p:nvSpPr>
        <p:spPr>
          <a:xfrm>
            <a:off x="2195487" y="9575583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latin typeface="Avenir Book"/>
              </a:rPr>
              <a:t>LINGUAS</a:t>
            </a:r>
            <a:endParaRPr lang="fr-FR" sz="1100" dirty="0"/>
          </a:p>
        </p:txBody>
      </p:sp>
      <p:sp>
        <p:nvSpPr>
          <p:cNvPr id="55" name="ZoneTexte 54"/>
          <p:cNvSpPr txBox="1"/>
          <p:nvPr/>
        </p:nvSpPr>
        <p:spPr>
          <a:xfrm>
            <a:off x="2204093" y="985327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latin typeface="Avenir Book"/>
              </a:rPr>
              <a:t>LINGUAS</a:t>
            </a:r>
            <a:endParaRPr lang="fr-FR" sz="1100" dirty="0"/>
          </a:p>
        </p:txBody>
      </p:sp>
      <p:sp>
        <p:nvSpPr>
          <p:cNvPr id="56" name="ZoneTexte 55"/>
          <p:cNvSpPr txBox="1"/>
          <p:nvPr/>
        </p:nvSpPr>
        <p:spPr>
          <a:xfrm>
            <a:off x="2194051" y="10107677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latin typeface="Avenir Book"/>
              </a:rPr>
              <a:t>LINGUAS</a:t>
            </a:r>
            <a:endParaRPr lang="fr-FR" sz="1100" dirty="0"/>
          </a:p>
        </p:txBody>
      </p:sp>
      <p:sp>
        <p:nvSpPr>
          <p:cNvPr id="57" name="Rectangle 56"/>
          <p:cNvSpPr/>
          <p:nvPr/>
        </p:nvSpPr>
        <p:spPr>
          <a:xfrm>
            <a:off x="680760" y="966230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651615" y="9667562"/>
            <a:ext cx="1256328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668059" y="9927614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668059" y="1021648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1042930" y="9927614"/>
            <a:ext cx="865013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986405" y="10216487"/>
            <a:ext cx="921538" cy="88900"/>
          </a:xfrm>
          <a:prstGeom prst="rect">
            <a:avLst/>
          </a:prstGeom>
          <a:solidFill>
            <a:srgbClr val="26B0F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4047269" y="8978789"/>
            <a:ext cx="1492396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  <a:cs typeface="Avenir Book"/>
              </a:rPr>
              <a:t>PASSATEMPO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973243" y="9514722"/>
            <a:ext cx="331338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Lorem</a:t>
            </a:r>
            <a:r>
              <a:rPr lang="fr-FR" sz="1100" dirty="0"/>
              <a:t> </a:t>
            </a:r>
            <a:r>
              <a:rPr lang="fr-FR" sz="1100" dirty="0" err="1"/>
              <a:t>ipsum</a:t>
            </a:r>
            <a:r>
              <a:rPr lang="fr-FR" sz="1100" dirty="0"/>
              <a:t> </a:t>
            </a:r>
            <a:r>
              <a:rPr lang="fr-FR" sz="1100" dirty="0" err="1"/>
              <a:t>dolor</a:t>
            </a:r>
            <a:r>
              <a:rPr lang="fr-FR" sz="1100" dirty="0"/>
              <a:t> </a:t>
            </a:r>
            <a:r>
              <a:rPr lang="fr-FR" sz="1100" dirty="0" err="1"/>
              <a:t>sit</a:t>
            </a:r>
            <a:r>
              <a:rPr lang="fr-FR" sz="1100" dirty="0"/>
              <a:t> </a:t>
            </a:r>
            <a:r>
              <a:rPr lang="fr-FR" sz="1100" dirty="0" err="1"/>
              <a:t>amet</a:t>
            </a:r>
            <a:r>
              <a:rPr lang="fr-FR" sz="1100" dirty="0"/>
              <a:t>, </a:t>
            </a:r>
            <a:r>
              <a:rPr lang="fr-FR" sz="1100" dirty="0" err="1"/>
              <a:t>consectetur</a:t>
            </a:r>
            <a:r>
              <a:rPr lang="fr-FR" sz="1100" dirty="0"/>
              <a:t> </a:t>
            </a:r>
            <a:r>
              <a:rPr lang="fr-FR" sz="1100" dirty="0" err="1"/>
              <a:t>adipiscing</a:t>
            </a:r>
            <a:r>
              <a:rPr lang="fr-FR" sz="1100" dirty="0"/>
              <a:t> </a:t>
            </a:r>
            <a:r>
              <a:rPr lang="fr-FR" sz="1100" dirty="0" err="1"/>
              <a:t>elit</a:t>
            </a:r>
            <a:r>
              <a:rPr lang="fr-FR" sz="1100" dirty="0"/>
              <a:t>. </a:t>
            </a:r>
            <a:r>
              <a:rPr lang="fr-FR" sz="1100" dirty="0" err="1"/>
              <a:t>Maecenas</a:t>
            </a:r>
            <a:r>
              <a:rPr lang="fr-FR" sz="1100" dirty="0"/>
              <a:t> </a:t>
            </a:r>
            <a:r>
              <a:rPr lang="fr-FR" sz="1100" dirty="0" err="1"/>
              <a:t>suscipit</a:t>
            </a:r>
            <a:r>
              <a:rPr lang="fr-FR" sz="1100" dirty="0"/>
              <a:t> </a:t>
            </a:r>
            <a:r>
              <a:rPr lang="fr-FR" sz="1100" dirty="0" err="1"/>
              <a:t>volutpat</a:t>
            </a:r>
            <a:r>
              <a:rPr lang="fr-FR" sz="1100" dirty="0"/>
              <a:t> </a:t>
            </a:r>
            <a:r>
              <a:rPr lang="fr-FR" sz="1100" dirty="0" err="1"/>
              <a:t>elementum</a:t>
            </a:r>
            <a:r>
              <a:rPr lang="fr-FR" sz="1100" dirty="0"/>
              <a:t>. </a:t>
            </a:r>
            <a:r>
              <a:rPr lang="fr-FR" sz="1100" dirty="0" err="1"/>
              <a:t>Donec</a:t>
            </a:r>
            <a:r>
              <a:rPr lang="fr-FR" sz="1100" dirty="0"/>
              <a:t> </a:t>
            </a:r>
            <a:r>
              <a:rPr lang="fr-FR" sz="1100" dirty="0" err="1"/>
              <a:t>suscipit</a:t>
            </a:r>
            <a:r>
              <a:rPr lang="fr-FR" sz="1100" dirty="0"/>
              <a:t> </a:t>
            </a:r>
            <a:r>
              <a:rPr lang="fr-FR" sz="1100" dirty="0" err="1"/>
              <a:t>commodo</a:t>
            </a:r>
            <a:r>
              <a:rPr lang="fr-FR" sz="1100" dirty="0"/>
              <a:t> </a:t>
            </a:r>
            <a:r>
              <a:rPr lang="fr-FR" sz="1100" dirty="0" err="1"/>
              <a:t>leo</a:t>
            </a:r>
            <a:r>
              <a:rPr lang="fr-FR" sz="1100" dirty="0"/>
              <a:t> </a:t>
            </a:r>
            <a:r>
              <a:rPr lang="fr-FR" sz="1100" dirty="0" err="1"/>
              <a:t>ac</a:t>
            </a:r>
            <a:r>
              <a:rPr lang="fr-FR" sz="1100" dirty="0"/>
              <a:t> </a:t>
            </a:r>
            <a:r>
              <a:rPr lang="fr-FR" sz="1100" dirty="0" err="1"/>
              <a:t>convallis</a:t>
            </a:r>
            <a:r>
              <a:rPr lang="fr-FR" sz="1100" dirty="0"/>
              <a:t>. </a:t>
            </a:r>
            <a:r>
              <a:rPr lang="fr-FR" sz="1100" dirty="0" err="1"/>
              <a:t>Quisque</a:t>
            </a:r>
            <a:r>
              <a:rPr lang="fr-FR" sz="1100" dirty="0"/>
              <a:t> </a:t>
            </a:r>
            <a:r>
              <a:rPr lang="fr-FR" sz="1100" dirty="0" err="1"/>
              <a:t>quis</a:t>
            </a:r>
            <a:r>
              <a:rPr lang="fr-FR" sz="1100" dirty="0"/>
              <a:t> </a:t>
            </a:r>
            <a:r>
              <a:rPr lang="fr-FR" sz="1100" dirty="0" err="1"/>
              <a:t>sem</a:t>
            </a:r>
            <a:r>
              <a:rPr lang="fr-FR" sz="1100" dirty="0"/>
              <a:t> </a:t>
            </a:r>
            <a:r>
              <a:rPr lang="fr-FR" sz="1100" dirty="0" err="1"/>
              <a:t>eros</a:t>
            </a:r>
            <a:r>
              <a:rPr lang="fr-FR" sz="1100" dirty="0"/>
              <a:t>.</a:t>
            </a:r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30193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66652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521</Words>
  <Application>Microsoft Macintosh PowerPoint</Application>
  <PresentationFormat>Personnalisé</PresentationFormat>
  <Paragraphs>70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54</dc:title>
  <dc:subject/>
  <dc:creator>www.exemplodecv.com</dc:creator>
  <cp:keywords/>
  <dc:description/>
  <cp:lastModifiedBy>Axel Maille</cp:lastModifiedBy>
  <cp:revision>15</cp:revision>
  <dcterms:created xsi:type="dcterms:W3CDTF">2014-11-24T20:37:44Z</dcterms:created>
  <dcterms:modified xsi:type="dcterms:W3CDTF">2020-12-28T12:59:33Z</dcterms:modified>
  <cp:category/>
</cp:coreProperties>
</file>