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B0F1"/>
    <a:srgbClr val="27A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41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90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0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69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76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23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76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88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806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19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71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827598"/>
            <a:ext cx="7562851" cy="11746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" y="0"/>
            <a:ext cx="7562849" cy="936349"/>
          </a:xfrm>
          <a:prstGeom prst="rect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533699"/>
              </p:ext>
            </p:extLst>
          </p:nvPr>
        </p:nvGraphicFramePr>
        <p:xfrm>
          <a:off x="1532468" y="1224970"/>
          <a:ext cx="5875866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58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8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8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6586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TEL:  (01) 252-4545</a:t>
                      </a:r>
                      <a:b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</a:b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         (06) 253-4545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EMAIL: MAIL@MAIL.COM</a:t>
                      </a:r>
                      <a:endParaRPr lang="fr-FR" sz="1000" b="0" kern="1200" dirty="0">
                        <a:solidFill>
                          <a:schemeClr val="tx1"/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WEBSITE: WWW.DOMAIN.COM</a:t>
                      </a:r>
                      <a:endParaRPr lang="fr-FR" sz="1000" b="0" kern="1200" dirty="0">
                        <a:solidFill>
                          <a:schemeClr val="tx1"/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venir Book"/>
                          <a:cs typeface="Avenir Book"/>
                        </a:rPr>
                        <a:t>END: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venir Book"/>
                          <a:cs typeface="Avenir Book"/>
                        </a:rPr>
                        <a:t> 25 LOREM IPSUM – SIT AMET</a:t>
                      </a:r>
                      <a:endParaRPr lang="fr-FR" sz="1000" b="0" dirty="0">
                        <a:solidFill>
                          <a:schemeClr val="tx1"/>
                        </a:solidFill>
                        <a:latin typeface="Avenir Book"/>
                        <a:cs typeface="Avenir Book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5833"/>
          <a:stretch/>
        </p:blipFill>
        <p:spPr>
          <a:xfrm>
            <a:off x="101600" y="135566"/>
            <a:ext cx="1329343" cy="163804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634069" y="135566"/>
            <a:ext cx="34820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Avenir Book"/>
                <a:cs typeface="Avenir Book"/>
              </a:rPr>
              <a:t>VINCENT SANCHEZ</a:t>
            </a:r>
          </a:p>
          <a:p>
            <a:r>
              <a:rPr lang="fr-FR" sz="1400" b="1" dirty="0">
                <a:solidFill>
                  <a:srgbClr val="FFFFFF"/>
                </a:solidFill>
                <a:latin typeface="Avenir Book"/>
                <a:cs typeface="Avenir Book"/>
              </a:rPr>
              <a:t>CARGO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389465" y="5477879"/>
            <a:ext cx="68072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389465" y="4613431"/>
            <a:ext cx="4690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4824501" y="2149436"/>
            <a:ext cx="22951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Nome da empresa</a:t>
            </a:r>
          </a:p>
          <a:p>
            <a:r>
              <a:rPr lang="pt-PT" sz="1400" dirty="0"/>
              <a:t>Nome do recrutador</a:t>
            </a:r>
          </a:p>
          <a:p>
            <a:r>
              <a:rPr lang="pt-PT" sz="1400" dirty="0"/>
              <a:t>Cargo do recrutador</a:t>
            </a:r>
          </a:p>
          <a:p>
            <a:r>
              <a:rPr lang="pt-PT" sz="1400" dirty="0"/>
              <a:t>Endereço da companhia</a:t>
            </a:r>
          </a:p>
          <a:p>
            <a:endParaRPr lang="pt-PT" sz="1400" dirty="0"/>
          </a:p>
          <a:p>
            <a:r>
              <a:rPr lang="pt-PT" sz="1400" dirty="0"/>
              <a:t>01/01/2020</a:t>
            </a:r>
          </a:p>
        </p:txBody>
      </p:sp>
      <p:pic>
        <p:nvPicPr>
          <p:cNvPr id="72" name="Image 71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864" y="8873006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3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15137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410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10</cp:revision>
  <dcterms:created xsi:type="dcterms:W3CDTF">2014-11-24T20:37:44Z</dcterms:created>
  <dcterms:modified xsi:type="dcterms:W3CDTF">2020-12-28T12:59:15Z</dcterms:modified>
</cp:coreProperties>
</file>