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DBB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3568" y="21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57075-4E70-DB43-A3C0-653859AE1C7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A35FD-A3E3-AD4B-9B8B-9ED5E9CC6C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6662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57075-4E70-DB43-A3C0-653859AE1C7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A35FD-A3E3-AD4B-9B8B-9ED5E9CC6C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8483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57075-4E70-DB43-A3C0-653859AE1C7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A35FD-A3E3-AD4B-9B8B-9ED5E9CC6C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9600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57075-4E70-DB43-A3C0-653859AE1C7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A35FD-A3E3-AD4B-9B8B-9ED5E9CC6C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3210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57075-4E70-DB43-A3C0-653859AE1C7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A35FD-A3E3-AD4B-9B8B-9ED5E9CC6C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7419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57075-4E70-DB43-A3C0-653859AE1C7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A35FD-A3E3-AD4B-9B8B-9ED5E9CC6C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8600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57075-4E70-DB43-A3C0-653859AE1C7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A35FD-A3E3-AD4B-9B8B-9ED5E9CC6C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7544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57075-4E70-DB43-A3C0-653859AE1C7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A35FD-A3E3-AD4B-9B8B-9ED5E9CC6C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0005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57075-4E70-DB43-A3C0-653859AE1C7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A35FD-A3E3-AD4B-9B8B-9ED5E9CC6C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0270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57075-4E70-DB43-A3C0-653859AE1C7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A35FD-A3E3-AD4B-9B8B-9ED5E9CC6C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42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57075-4E70-DB43-A3C0-653859AE1C7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A35FD-A3E3-AD4B-9B8B-9ED5E9CC6C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3211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57075-4E70-DB43-A3C0-653859AE1C7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1A35FD-A3E3-AD4B-9B8B-9ED5E9CC6C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6346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/>
          <p:cNvSpPr/>
          <p:nvPr/>
        </p:nvSpPr>
        <p:spPr>
          <a:xfrm>
            <a:off x="0" y="9997642"/>
            <a:ext cx="7562850" cy="69099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7562850" cy="220339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282213" y="412458"/>
            <a:ext cx="2952418" cy="461665"/>
          </a:xfrm>
          <a:prstGeom prst="rect">
            <a:avLst/>
          </a:prstGeom>
          <a:solidFill>
            <a:srgbClr val="FDBB1F"/>
          </a:solidFill>
        </p:spPr>
        <p:txBody>
          <a:bodyPr wrap="square" rtlCol="0">
            <a:spAutoFit/>
          </a:bodyPr>
          <a:lstStyle/>
          <a:p>
            <a:r>
              <a:rPr lang="fr-FR" sz="2400" b="1" dirty="0"/>
              <a:t>JONATHAN SANCHEZ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217089" y="841561"/>
            <a:ext cx="788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CARGO</a:t>
            </a:r>
          </a:p>
        </p:txBody>
      </p:sp>
      <p:sp>
        <p:nvSpPr>
          <p:cNvPr id="76" name="ZoneTexte 75"/>
          <p:cNvSpPr txBox="1"/>
          <p:nvPr/>
        </p:nvSpPr>
        <p:spPr>
          <a:xfrm>
            <a:off x="4277675" y="2474351"/>
            <a:ext cx="303156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dirty="0"/>
              <a:t>Nome da empresa</a:t>
            </a:r>
          </a:p>
          <a:p>
            <a:r>
              <a:rPr lang="pt-PT" sz="1100" dirty="0"/>
              <a:t>Nome do recrutador</a:t>
            </a:r>
          </a:p>
          <a:p>
            <a:r>
              <a:rPr lang="pt-PT" sz="1100" dirty="0"/>
              <a:t>Cargo do recrutador</a:t>
            </a:r>
          </a:p>
          <a:p>
            <a:r>
              <a:rPr lang="pt-PT" sz="1100" dirty="0"/>
              <a:t>Endereço da companhia</a:t>
            </a:r>
          </a:p>
          <a:p>
            <a:endParaRPr lang="pt-PT" sz="1100" dirty="0"/>
          </a:p>
          <a:p>
            <a:r>
              <a:rPr lang="pt-PT" sz="1100" dirty="0"/>
              <a:t>01/01/2020</a:t>
            </a:r>
          </a:p>
        </p:txBody>
      </p:sp>
      <p:sp>
        <p:nvSpPr>
          <p:cNvPr id="78" name="ZoneTexte 77"/>
          <p:cNvSpPr txBox="1"/>
          <p:nvPr/>
        </p:nvSpPr>
        <p:spPr>
          <a:xfrm>
            <a:off x="853440" y="4067971"/>
            <a:ext cx="46905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dirty="0" err="1">
                <a:solidFill>
                  <a:srgbClr val="7F7F7F"/>
                </a:solidFill>
              </a:rPr>
              <a:t>Objeto</a:t>
            </a:r>
            <a:r>
              <a:rPr lang="fr-FR" sz="1400" dirty="0">
                <a:solidFill>
                  <a:srgbClr val="7F7F7F"/>
                </a:solidFill>
              </a:rPr>
              <a:t> : …</a:t>
            </a:r>
          </a:p>
        </p:txBody>
      </p:sp>
      <p:sp>
        <p:nvSpPr>
          <p:cNvPr id="79" name="ZoneTexte 78"/>
          <p:cNvSpPr txBox="1"/>
          <p:nvPr/>
        </p:nvSpPr>
        <p:spPr>
          <a:xfrm>
            <a:off x="853440" y="4708905"/>
            <a:ext cx="5770879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dolor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consectetur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adipiscing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elit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Donec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viverra</a:t>
            </a:r>
            <a:r>
              <a:rPr lang="fr-FR" sz="1400" dirty="0">
                <a:solidFill>
                  <a:srgbClr val="7F7F7F"/>
                </a:solidFill>
              </a:rPr>
              <a:t>, massa eu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vehicula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odio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malesuada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sapien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suscipit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tortor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eget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neque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nec bibendum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Morbi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rhoncus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dictum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sem</a:t>
            </a:r>
            <a:r>
              <a:rPr lang="fr-FR" sz="1400" dirty="0">
                <a:solidFill>
                  <a:srgbClr val="7F7F7F"/>
                </a:solidFill>
              </a:rPr>
              <a:t> vitae </a:t>
            </a:r>
            <a:r>
              <a:rPr lang="fr-FR" sz="1400" dirty="0" err="1">
                <a:solidFill>
                  <a:srgbClr val="7F7F7F"/>
                </a:solidFill>
              </a:rPr>
              <a:t>interdum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Cras</a:t>
            </a:r>
            <a:r>
              <a:rPr lang="fr-FR" sz="1400" dirty="0">
                <a:solidFill>
                  <a:srgbClr val="7F7F7F"/>
                </a:solidFill>
              </a:rPr>
              <a:t> non </a:t>
            </a:r>
            <a:r>
              <a:rPr lang="fr-FR" sz="1400" dirty="0" err="1">
                <a:solidFill>
                  <a:srgbClr val="7F7F7F"/>
                </a:solidFill>
              </a:rPr>
              <a:t>sapien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non libero id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cursus </a:t>
            </a:r>
            <a:r>
              <a:rPr lang="fr-FR" sz="1400" dirty="0" err="1">
                <a:solidFill>
                  <a:srgbClr val="7F7F7F"/>
                </a:solidFill>
              </a:rPr>
              <a:t>ultrices</a:t>
            </a:r>
            <a:r>
              <a:rPr lang="fr-FR" sz="1400" dirty="0">
                <a:solidFill>
                  <a:srgbClr val="7F7F7F"/>
                </a:solidFill>
              </a:rPr>
              <a:t>. Sed ut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 id </a:t>
            </a:r>
            <a:r>
              <a:rPr lang="fr-FR" sz="1400" dirty="0" err="1">
                <a:solidFill>
                  <a:srgbClr val="7F7F7F"/>
                </a:solidFill>
              </a:rPr>
              <a:t>tortor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sollicitudin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velit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urna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</a:p>
          <a:p>
            <a:pPr algn="just"/>
            <a:endParaRPr lang="fr-FR" sz="1400" dirty="0">
              <a:solidFill>
                <a:srgbClr val="7F7F7F"/>
              </a:solidFill>
            </a:endParaRPr>
          </a:p>
          <a:p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erat </a:t>
            </a:r>
            <a:r>
              <a:rPr lang="fr-FR" sz="1400" dirty="0" err="1">
                <a:solidFill>
                  <a:srgbClr val="7F7F7F"/>
                </a:solidFill>
              </a:rPr>
              <a:t>volutpat</a:t>
            </a:r>
            <a:r>
              <a:rPr lang="fr-FR" sz="1400" dirty="0">
                <a:solidFill>
                  <a:srgbClr val="7F7F7F"/>
                </a:solidFill>
              </a:rPr>
              <a:t>. Duis id </a:t>
            </a:r>
            <a:r>
              <a:rPr lang="fr-FR" sz="1400" dirty="0" err="1">
                <a:solidFill>
                  <a:srgbClr val="7F7F7F"/>
                </a:solidFill>
              </a:rPr>
              <a:t>orci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purus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pulvinar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lobortis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Etiam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ac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ultrices</a:t>
            </a:r>
            <a:r>
              <a:rPr lang="fr-FR" sz="1400" dirty="0">
                <a:solidFill>
                  <a:srgbClr val="7F7F7F"/>
                </a:solidFill>
              </a:rPr>
              <a:t> erat. Ut </a:t>
            </a:r>
            <a:r>
              <a:rPr lang="fr-FR" sz="1400" dirty="0" err="1">
                <a:solidFill>
                  <a:srgbClr val="7F7F7F"/>
                </a:solidFill>
              </a:rPr>
              <a:t>venenatis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non </a:t>
            </a:r>
            <a:r>
              <a:rPr lang="fr-FR" sz="1400" dirty="0" err="1">
                <a:solidFill>
                  <a:srgbClr val="7F7F7F"/>
                </a:solidFill>
              </a:rPr>
              <a:t>vestibulum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convallis</a:t>
            </a:r>
            <a:r>
              <a:rPr lang="fr-FR" sz="1400" dirty="0">
                <a:solidFill>
                  <a:srgbClr val="7F7F7F"/>
                </a:solidFill>
              </a:rPr>
              <a:t>, est </a:t>
            </a:r>
            <a:r>
              <a:rPr lang="fr-FR" sz="1400" dirty="0" err="1">
                <a:solidFill>
                  <a:srgbClr val="7F7F7F"/>
                </a:solidFill>
              </a:rPr>
              <a:t>leo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elementum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eros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eget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sagittis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lectus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Maecenas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luctus</a:t>
            </a:r>
            <a:r>
              <a:rPr lang="fr-FR" sz="1400" dirty="0">
                <a:solidFill>
                  <a:srgbClr val="7F7F7F"/>
                </a:solidFill>
              </a:rPr>
              <a:t> eu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interdum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Aenean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fermentum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tempus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</a:p>
          <a:p>
            <a:endParaRPr lang="fr-FR" sz="1400" dirty="0">
              <a:solidFill>
                <a:srgbClr val="7F7F7F"/>
              </a:solidFill>
            </a:endParaRPr>
          </a:p>
          <a:p>
            <a:r>
              <a:rPr lang="fr-FR" sz="1400" dirty="0" err="1">
                <a:solidFill>
                  <a:srgbClr val="7F7F7F"/>
                </a:solidFill>
              </a:rPr>
              <a:t>Quisque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sollicitudin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tempor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lectus</a:t>
            </a:r>
            <a:r>
              <a:rPr lang="fr-FR" sz="1400" dirty="0">
                <a:solidFill>
                  <a:srgbClr val="7F7F7F"/>
                </a:solidFill>
              </a:rPr>
              <a:t> nec, </a:t>
            </a:r>
            <a:r>
              <a:rPr lang="fr-FR" sz="1400" dirty="0" err="1">
                <a:solidFill>
                  <a:srgbClr val="7F7F7F"/>
                </a:solidFill>
              </a:rPr>
              <a:t>iaculis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tellus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vulputate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orci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sagittis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. Duis </a:t>
            </a:r>
            <a:r>
              <a:rPr lang="fr-FR" sz="1400" dirty="0" err="1">
                <a:solidFill>
                  <a:srgbClr val="7F7F7F"/>
                </a:solidFill>
              </a:rPr>
              <a:t>dolor</a:t>
            </a:r>
            <a:r>
              <a:rPr lang="fr-FR" sz="1400" dirty="0">
                <a:solidFill>
                  <a:srgbClr val="7F7F7F"/>
                </a:solidFill>
              </a:rPr>
              <a:t> ex, </a:t>
            </a:r>
            <a:r>
              <a:rPr lang="fr-FR" sz="1400" dirty="0" err="1">
                <a:solidFill>
                  <a:srgbClr val="7F7F7F"/>
                </a:solidFill>
              </a:rPr>
              <a:t>consequat</a:t>
            </a:r>
            <a:r>
              <a:rPr lang="fr-FR" sz="1400" dirty="0">
                <a:solidFill>
                  <a:srgbClr val="7F7F7F"/>
                </a:solidFill>
              </a:rPr>
              <a:t> at ex nec,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luctus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lacus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quam</a:t>
            </a:r>
            <a:r>
              <a:rPr lang="fr-FR" sz="1400" dirty="0">
                <a:solidFill>
                  <a:srgbClr val="7F7F7F"/>
                </a:solidFill>
              </a:rPr>
              <a:t> massa, </a:t>
            </a:r>
            <a:r>
              <a:rPr lang="fr-FR" sz="1400" dirty="0" err="1">
                <a:solidFill>
                  <a:srgbClr val="7F7F7F"/>
                </a:solidFill>
              </a:rPr>
              <a:t>pellentesque</a:t>
            </a:r>
            <a:r>
              <a:rPr lang="fr-FR" sz="1400" dirty="0">
                <a:solidFill>
                  <a:srgbClr val="7F7F7F"/>
                </a:solidFill>
              </a:rPr>
              <a:t> vitae </a:t>
            </a:r>
            <a:r>
              <a:rPr lang="fr-FR" sz="1400" dirty="0" err="1">
                <a:solidFill>
                  <a:srgbClr val="7F7F7F"/>
                </a:solidFill>
              </a:rPr>
              <a:t>nisi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quis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dignissim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fermentum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turpis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Cras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ultricies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neque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lacus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rutrum</a:t>
            </a:r>
            <a:r>
              <a:rPr lang="fr-FR" sz="1400" dirty="0">
                <a:solidFill>
                  <a:srgbClr val="7F7F7F"/>
                </a:solidFill>
              </a:rPr>
              <a:t> semper. </a:t>
            </a:r>
          </a:p>
          <a:p>
            <a:pPr algn="just"/>
            <a:endParaRPr lang="fr-FR" sz="1400" dirty="0">
              <a:solidFill>
                <a:srgbClr val="7F7F7F"/>
              </a:solidFill>
            </a:endParaRPr>
          </a:p>
        </p:txBody>
      </p:sp>
      <p:pic>
        <p:nvPicPr>
          <p:cNvPr id="80" name="Image 79" descr="signature_scan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5188" y="8364820"/>
            <a:ext cx="1574801" cy="1049867"/>
          </a:xfrm>
          <a:prstGeom prst="rect">
            <a:avLst/>
          </a:prstGeom>
        </p:spPr>
      </p:pic>
      <p:graphicFrame>
        <p:nvGraphicFramePr>
          <p:cNvPr id="11" name="Tableau 10">
            <a:extLst>
              <a:ext uri="{FF2B5EF4-FFF2-40B4-BE49-F238E27FC236}">
                <a16:creationId xmlns:a16="http://schemas.microsoft.com/office/drawing/2014/main" id="{9B62063B-78E6-D746-A09A-0341946DCD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9970866"/>
              </p:ext>
            </p:extLst>
          </p:nvPr>
        </p:nvGraphicFramePr>
        <p:xfrm>
          <a:off x="4522100" y="243415"/>
          <a:ext cx="2696121" cy="15056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961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1136">
                <a:tc>
                  <a:txBody>
                    <a:bodyPr/>
                    <a:lstStyle/>
                    <a:p>
                      <a:r>
                        <a:rPr lang="fr-FR" sz="1100" dirty="0"/>
                        <a:t>EMAIL : JONATHAN@MAIL.COM</a:t>
                      </a: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1136">
                <a:tc>
                  <a:txBody>
                    <a:bodyPr/>
                    <a:lstStyle/>
                    <a:p>
                      <a:r>
                        <a:rPr lang="fr-FR" sz="1100" dirty="0"/>
                        <a:t>TEL </a:t>
                      </a:r>
                      <a:r>
                        <a:rPr lang="fr-FR" sz="1100" dirty="0">
                          <a:sym typeface="Wingdings" pitchFamily="2" charset="2"/>
                        </a:rPr>
                        <a:t></a:t>
                      </a:r>
                      <a:r>
                        <a:rPr lang="fr-FR" sz="1100" dirty="0"/>
                        <a:t>01) </a:t>
                      </a:r>
                      <a:r>
                        <a:rPr lang="fr-FR" sz="1100" baseline="0" dirty="0"/>
                        <a:t> 02 03 04 05</a:t>
                      </a:r>
                      <a:endParaRPr lang="fr-FR" sz="1100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1136">
                <a:tc>
                  <a:txBody>
                    <a:bodyPr/>
                    <a:lstStyle/>
                    <a:p>
                      <a:r>
                        <a:rPr lang="fr-FR" sz="1100" dirty="0"/>
                        <a:t>SITEWEB : HTTP://SITE.COM</a:t>
                      </a: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1136">
                <a:tc>
                  <a:txBody>
                    <a:bodyPr/>
                    <a:lstStyle/>
                    <a:p>
                      <a:r>
                        <a:rPr lang="fr-FR" sz="1100" dirty="0"/>
                        <a:t>END :</a:t>
                      </a:r>
                      <a:r>
                        <a:rPr lang="fr-FR" sz="1100" baseline="0" dirty="0"/>
                        <a:t> 17 LOREM IPSUM DOLOR SET </a:t>
                      </a:r>
                      <a:endParaRPr lang="fr-FR" sz="1100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1136">
                <a:tc>
                  <a:txBody>
                    <a:bodyPr/>
                    <a:lstStyle/>
                    <a:p>
                      <a:r>
                        <a:rPr lang="fr-FR" sz="1100" dirty="0"/>
                        <a:t>                  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0747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2811176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407</Words>
  <Application>Microsoft Macintosh PowerPoint</Application>
  <PresentationFormat>Personnalisé</PresentationFormat>
  <Paragraphs>48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Wingdings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axel maille</dc:creator>
  <cp:lastModifiedBy>Axel Maille</cp:lastModifiedBy>
  <cp:revision>18</cp:revision>
  <dcterms:created xsi:type="dcterms:W3CDTF">2014-11-25T05:27:17Z</dcterms:created>
  <dcterms:modified xsi:type="dcterms:W3CDTF">2020-12-28T12:59:46Z</dcterms:modified>
</cp:coreProperties>
</file>