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DB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66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48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60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21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1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60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754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00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27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21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57075-4E70-DB43-A3C0-653859AE1C7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A35FD-A3E3-AD4B-9B8B-9ED5E9CC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34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0" y="6306040"/>
            <a:ext cx="7562850" cy="22033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562850" cy="22033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82213" y="412458"/>
            <a:ext cx="2952418" cy="461665"/>
          </a:xfrm>
          <a:prstGeom prst="rect">
            <a:avLst/>
          </a:prstGeom>
          <a:solidFill>
            <a:srgbClr val="FDBB1F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JONATHAN SANCHEZ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17089" y="841561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CARGO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7089" y="1280790"/>
            <a:ext cx="39835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Descrever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brevemente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sua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trajetória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profissional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, suas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habilidades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competências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chave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para o cargo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pretendido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seus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objetivos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carreira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Esta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é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uma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introdução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à sua carta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apresentação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. 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410386"/>
              </p:ext>
            </p:extLst>
          </p:nvPr>
        </p:nvGraphicFramePr>
        <p:xfrm>
          <a:off x="4522100" y="243415"/>
          <a:ext cx="2696121" cy="1505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6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EMAIL : JONATHAN@MAIL.COM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TEL </a:t>
                      </a:r>
                      <a:r>
                        <a:rPr lang="fr-FR" sz="1100" dirty="0">
                          <a:sym typeface="Wingdings" pitchFamily="2" charset="2"/>
                        </a:rPr>
                        <a:t></a:t>
                      </a:r>
                      <a:r>
                        <a:rPr lang="fr-FR" sz="1100" dirty="0"/>
                        <a:t>01) </a:t>
                      </a:r>
                      <a:r>
                        <a:rPr lang="fr-FR" sz="1100" baseline="0" dirty="0"/>
                        <a:t> 02 03 04 05</a:t>
                      </a:r>
                      <a:endParaRPr lang="fr-FR" sz="11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SITEWEB : HTTP://SITE.COM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END :</a:t>
                      </a:r>
                      <a:r>
                        <a:rPr lang="fr-FR" sz="1100" baseline="0" dirty="0"/>
                        <a:t> 17 LOREM IPSUM DOLOR SET </a:t>
                      </a:r>
                      <a:endParaRPr lang="fr-FR" sz="11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1904198" y="2427094"/>
            <a:ext cx="1930337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pPr algn="r"/>
            <a:r>
              <a:rPr lang="pt-PT" sz="1600" dirty="0">
                <a:latin typeface="Avenir Book"/>
              </a:rPr>
              <a:t>EXPERIÊNCIA</a:t>
            </a:r>
            <a:r>
              <a:rPr lang="fr-FR" sz="1600" dirty="0"/>
              <a:t> </a:t>
            </a:r>
            <a:r>
              <a:rPr lang="fr-FR" sz="1600" dirty="0">
                <a:latin typeface="Avenir Book"/>
                <a:cs typeface="Avenir Book"/>
              </a:rPr>
              <a:t>PRO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200678" y="2430365"/>
            <a:ext cx="165462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Avenir Book" panose="02000503020000020003" pitchFamily="2" charset="0"/>
              </a:rPr>
              <a:t>TREINAMENTO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177576"/>
              </p:ext>
            </p:extLst>
          </p:nvPr>
        </p:nvGraphicFramePr>
        <p:xfrm>
          <a:off x="217089" y="2809841"/>
          <a:ext cx="3617446" cy="297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r"/>
                      <a:r>
                        <a:rPr lang="en-US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</a:t>
                      </a:r>
                    </a:p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algn="r"/>
                      <a:r>
                        <a:rPr lang="en-US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</a:t>
                      </a:r>
                    </a:p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856">
                <a:tc>
                  <a:txBody>
                    <a:bodyPr/>
                    <a:lstStyle/>
                    <a:p>
                      <a:pPr algn="r"/>
                      <a:r>
                        <a:rPr lang="en-US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</a:t>
                      </a:r>
                    </a:p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184853"/>
              </p:ext>
            </p:extLst>
          </p:nvPr>
        </p:nvGraphicFramePr>
        <p:xfrm>
          <a:off x="4168115" y="2808896"/>
          <a:ext cx="3207885" cy="3032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7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DO TREINAMENTO</a:t>
                      </a:r>
                      <a:br>
                        <a:rPr lang="pt-PT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PT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pt-PT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DO TREINAMENTO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pt-PT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DO TREINAMENTO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pt-PT" sz="1200" b="1" kern="1200" dirty="0">
                          <a:solidFill>
                            <a:srgbClr val="FDBB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4" name="Connecteur droit 13"/>
          <p:cNvCxnSpPr/>
          <p:nvPr/>
        </p:nvCxnSpPr>
        <p:spPr>
          <a:xfrm flipH="1">
            <a:off x="217089" y="2808896"/>
            <a:ext cx="349513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 flipV="1">
            <a:off x="4254928" y="2808896"/>
            <a:ext cx="3006687" cy="945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356771" y="6458913"/>
            <a:ext cx="1495922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pPr algn="r"/>
            <a:r>
              <a:rPr lang="pt-PT" sz="1600" dirty="0">
                <a:latin typeface="Avenir Book" panose="02000503020000020003" pitchFamily="2" charset="0"/>
              </a:rPr>
              <a:t>HABILIDADES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200678" y="6458913"/>
            <a:ext cx="1856598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 panose="02000503020000020003" pitchFamily="2" charset="0"/>
              </a:rPr>
              <a:t>PERSONALIDADE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55760" y="7121646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4386779" y="7029984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CURIOSO</a:t>
            </a:r>
            <a:endParaRPr lang="fr-FR" sz="1100" dirty="0"/>
          </a:p>
        </p:txBody>
      </p:sp>
      <p:sp>
        <p:nvSpPr>
          <p:cNvPr id="23" name="Rectangle 22"/>
          <p:cNvSpPr/>
          <p:nvPr/>
        </p:nvSpPr>
        <p:spPr>
          <a:xfrm>
            <a:off x="4155760" y="7386958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4386779" y="7295296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CRIATIVO</a:t>
            </a:r>
            <a:endParaRPr lang="fr-FR" sz="1100" dirty="0"/>
          </a:p>
        </p:txBody>
      </p:sp>
      <p:sp>
        <p:nvSpPr>
          <p:cNvPr id="25" name="Rectangle 24"/>
          <p:cNvSpPr/>
          <p:nvPr/>
        </p:nvSpPr>
        <p:spPr>
          <a:xfrm>
            <a:off x="4151281" y="7651613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4375435" y="7559951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ENVOLVIDO</a:t>
            </a:r>
            <a:endParaRPr lang="fr-FR" sz="1100" dirty="0"/>
          </a:p>
        </p:txBody>
      </p:sp>
      <p:sp>
        <p:nvSpPr>
          <p:cNvPr id="27" name="Rectangle 26"/>
          <p:cNvSpPr/>
          <p:nvPr/>
        </p:nvSpPr>
        <p:spPr>
          <a:xfrm>
            <a:off x="4155760" y="7919341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4386779" y="7827679"/>
            <a:ext cx="8258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METÓDICO</a:t>
            </a:r>
            <a:endParaRPr lang="fr-FR" sz="1100" dirty="0"/>
          </a:p>
        </p:txBody>
      </p:sp>
      <p:sp>
        <p:nvSpPr>
          <p:cNvPr id="29" name="Rectangle 28"/>
          <p:cNvSpPr/>
          <p:nvPr/>
        </p:nvSpPr>
        <p:spPr>
          <a:xfrm>
            <a:off x="5774911" y="7121646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622511" y="7121646"/>
            <a:ext cx="1256328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762210" y="7386958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5762210" y="7675831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5759024" y="7942158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5622511" y="7386958"/>
            <a:ext cx="865013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5622511" y="7675283"/>
            <a:ext cx="113962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5622511" y="7943011"/>
            <a:ext cx="1029777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586037" y="7121646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3586037" y="7386958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3581558" y="7651613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3586037" y="7919341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2260753" y="7057834"/>
            <a:ext cx="6207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DESIGN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260753" y="7323146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CONTABILIDADE</a:t>
            </a:r>
            <a:endParaRPr lang="fr-FR" sz="1100" dirty="0"/>
          </a:p>
        </p:txBody>
      </p:sp>
      <p:sp>
        <p:nvSpPr>
          <p:cNvPr id="43" name="ZoneTexte 42"/>
          <p:cNvSpPr txBox="1"/>
          <p:nvPr/>
        </p:nvSpPr>
        <p:spPr>
          <a:xfrm>
            <a:off x="2249409" y="7587801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VENDA</a:t>
            </a:r>
            <a:endParaRPr lang="fr-FR" sz="1100" dirty="0"/>
          </a:p>
        </p:txBody>
      </p:sp>
      <p:sp>
        <p:nvSpPr>
          <p:cNvPr id="44" name="ZoneTexte 43"/>
          <p:cNvSpPr txBox="1"/>
          <p:nvPr/>
        </p:nvSpPr>
        <p:spPr>
          <a:xfrm>
            <a:off x="2260753" y="7855529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MY SQL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41316" y="7142426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812171" y="7147686"/>
            <a:ext cx="1256328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828615" y="7407738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828615" y="7696611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825429" y="7962938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1203486" y="7407738"/>
            <a:ext cx="865013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928879" y="7696611"/>
            <a:ext cx="113962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1038722" y="7963791"/>
            <a:ext cx="1029777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Connecteur droit 52"/>
          <p:cNvCxnSpPr/>
          <p:nvPr/>
        </p:nvCxnSpPr>
        <p:spPr>
          <a:xfrm flipH="1">
            <a:off x="246867" y="6808321"/>
            <a:ext cx="349513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H="1">
            <a:off x="4244095" y="6797467"/>
            <a:ext cx="3047298" cy="10854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2685451" y="8747951"/>
            <a:ext cx="1058303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pPr algn="r"/>
            <a:r>
              <a:rPr lang="pt-PT" sz="1600" dirty="0">
                <a:latin typeface="Avenir Book" panose="02000503020000020003" pitchFamily="2" charset="0"/>
              </a:rPr>
              <a:t>LÍNGUAS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55259" y="9410684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3455259" y="9675996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3450780" y="9940651"/>
            <a:ext cx="101600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2301731" y="9336845"/>
            <a:ext cx="7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FRANCAIS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2370059" y="9616509"/>
            <a:ext cx="6876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ANGLAIS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2223829" y="9876839"/>
            <a:ext cx="8338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ALLEMAND</a:t>
            </a:r>
          </a:p>
        </p:txBody>
      </p:sp>
      <p:sp>
        <p:nvSpPr>
          <p:cNvPr id="66" name="Rectangle 65"/>
          <p:cNvSpPr/>
          <p:nvPr/>
        </p:nvSpPr>
        <p:spPr>
          <a:xfrm>
            <a:off x="710538" y="9431464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681393" y="9436724"/>
            <a:ext cx="1256328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697837" y="9696776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697837" y="998564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1072708" y="9696776"/>
            <a:ext cx="865013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1016183" y="9985649"/>
            <a:ext cx="921538" cy="88900"/>
          </a:xfrm>
          <a:prstGeom prst="rect">
            <a:avLst/>
          </a:prstGeom>
          <a:solidFill>
            <a:srgbClr val="FDBB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4077047" y="8747951"/>
            <a:ext cx="1492396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 panose="02000503020000020003" pitchFamily="2" charset="0"/>
              </a:rPr>
              <a:t>PASSATEMPO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4003020" y="9283884"/>
            <a:ext cx="3372979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7"/>
              </a:lnSpc>
              <a:spcAft>
                <a:spcPts val="544"/>
              </a:spcAft>
            </a:pPr>
            <a:r>
              <a:rPr lang="en-PH" sz="1100" dirty="0">
                <a:solidFill>
                  <a:srgbClr val="7F7F7F"/>
                </a:solidFill>
                <a:cs typeface="Calibri"/>
              </a:rPr>
              <a:t>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adipiscing.Lorem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 </a:t>
            </a:r>
          </a:p>
          <a:p>
            <a:pPr algn="just"/>
            <a:endParaRPr lang="fr-FR" sz="1100" dirty="0"/>
          </a:p>
          <a:p>
            <a:endParaRPr lang="fr-FR" sz="1100" dirty="0"/>
          </a:p>
        </p:txBody>
      </p:sp>
      <p:cxnSp>
        <p:nvCxnSpPr>
          <p:cNvPr id="74" name="Connecteur droit 73"/>
          <p:cNvCxnSpPr/>
          <p:nvPr/>
        </p:nvCxnSpPr>
        <p:spPr>
          <a:xfrm flipH="1">
            <a:off x="4155760" y="9068298"/>
            <a:ext cx="3047298" cy="10854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H="1">
            <a:off x="188019" y="9084718"/>
            <a:ext cx="349513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19" y="2318928"/>
            <a:ext cx="735460" cy="47977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751" y="2308205"/>
            <a:ext cx="711895" cy="49086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89" y="8624506"/>
            <a:ext cx="462645" cy="39224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700" y="8624506"/>
            <a:ext cx="494332" cy="39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4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8114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445</Words>
  <Application>Microsoft Macintosh PowerPoint</Application>
  <PresentationFormat>Personnalisé</PresentationFormat>
  <Paragraphs>72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Book</vt:lpstr>
      <vt:lpstr>Calibri</vt:lpstr>
      <vt:lpstr>Wingdings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55</dc:title>
  <dc:subject/>
  <dc:creator>exemplodecv.com</dc:creator>
  <cp:keywords/>
  <dc:description/>
  <cp:lastModifiedBy>Axel Maille</cp:lastModifiedBy>
  <cp:revision>24</cp:revision>
  <dcterms:created xsi:type="dcterms:W3CDTF">2014-11-25T05:27:17Z</dcterms:created>
  <dcterms:modified xsi:type="dcterms:W3CDTF">2020-12-28T12:59:58Z</dcterms:modified>
  <cp:category/>
</cp:coreProperties>
</file>