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8CC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189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65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810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264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972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364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75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90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2581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45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588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8F918-FE9F-B748-A254-00475383BA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A359F-4B58-8B42-9CBB-D2AE92090C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352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562850" cy="2409623"/>
          </a:xfrm>
          <a:prstGeom prst="rect">
            <a:avLst/>
          </a:prstGeom>
          <a:solidFill>
            <a:srgbClr val="8CC9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802314" y="166493"/>
            <a:ext cx="2093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Avenir Book"/>
                <a:cs typeface="Avenir Book"/>
              </a:rPr>
              <a:t>JO SANCHEZ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3971588" y="329629"/>
            <a:ext cx="2754321" cy="0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3972462" y="482471"/>
            <a:ext cx="2754321" cy="0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9980" y="329629"/>
            <a:ext cx="1541065" cy="0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-12602" y="482471"/>
            <a:ext cx="1563647" cy="0"/>
          </a:xfrm>
          <a:prstGeom prst="line">
            <a:avLst/>
          </a:prstGeom>
          <a:ln w="635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297078" y="592274"/>
            <a:ext cx="803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CARGO</a:t>
            </a:r>
          </a:p>
        </p:txBody>
      </p:sp>
      <p:cxnSp>
        <p:nvCxnSpPr>
          <p:cNvPr id="44" name="Connecteur droit 43"/>
          <p:cNvCxnSpPr/>
          <p:nvPr/>
        </p:nvCxnSpPr>
        <p:spPr>
          <a:xfrm>
            <a:off x="4870899" y="2765067"/>
            <a:ext cx="0" cy="1302904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onnecteur droit 103"/>
          <p:cNvCxnSpPr/>
          <p:nvPr/>
        </p:nvCxnSpPr>
        <p:spPr>
          <a:xfrm>
            <a:off x="-12602" y="10536172"/>
            <a:ext cx="756066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/>
          <a:srcRect l="36507"/>
          <a:stretch/>
        </p:blipFill>
        <p:spPr>
          <a:xfrm>
            <a:off x="5270653" y="0"/>
            <a:ext cx="2292196" cy="2409623"/>
          </a:xfrm>
          <a:prstGeom prst="rect">
            <a:avLst/>
          </a:prstGeom>
        </p:spPr>
      </p:pic>
      <p:sp>
        <p:nvSpPr>
          <p:cNvPr id="85" name="ZoneTexte 84"/>
          <p:cNvSpPr txBox="1"/>
          <p:nvPr/>
        </p:nvSpPr>
        <p:spPr>
          <a:xfrm>
            <a:off x="5130800" y="2765067"/>
            <a:ext cx="23601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/>
              <a:t>Nome da empresa</a:t>
            </a:r>
          </a:p>
          <a:p>
            <a:r>
              <a:rPr lang="pt-PT" sz="1100" dirty="0"/>
              <a:t>Nome do recrutador</a:t>
            </a:r>
          </a:p>
          <a:p>
            <a:r>
              <a:rPr lang="pt-PT" sz="1100" dirty="0"/>
              <a:t>Cargo do recrutador</a:t>
            </a:r>
          </a:p>
          <a:p>
            <a:r>
              <a:rPr lang="pt-PT" sz="1100" dirty="0"/>
              <a:t>Endereço da companhia</a:t>
            </a:r>
          </a:p>
          <a:p>
            <a:endParaRPr lang="pt-PT" sz="1100" dirty="0"/>
          </a:p>
          <a:p>
            <a:r>
              <a:rPr lang="pt-PT" sz="1100" dirty="0"/>
              <a:t>01/01/2020</a:t>
            </a:r>
          </a:p>
        </p:txBody>
      </p:sp>
      <p:sp>
        <p:nvSpPr>
          <p:cNvPr id="90" name="ZoneTexte 89"/>
          <p:cNvSpPr txBox="1"/>
          <p:nvPr/>
        </p:nvSpPr>
        <p:spPr>
          <a:xfrm>
            <a:off x="421818" y="4067971"/>
            <a:ext cx="4449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 </a:t>
            </a:r>
          </a:p>
        </p:txBody>
      </p:sp>
      <p:sp>
        <p:nvSpPr>
          <p:cNvPr id="98" name="ZoneTexte 97"/>
          <p:cNvSpPr txBox="1"/>
          <p:nvPr/>
        </p:nvSpPr>
        <p:spPr>
          <a:xfrm>
            <a:off x="421818" y="4708905"/>
            <a:ext cx="577087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99" name="Image 98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96" y="8466415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172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72974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376</Words>
  <Application>Microsoft Macintosh PowerPoint</Application>
  <PresentationFormat>Personnalisé</PresentationFormat>
  <Paragraphs>43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16</cp:revision>
  <dcterms:created xsi:type="dcterms:W3CDTF">2014-11-25T07:23:42Z</dcterms:created>
  <dcterms:modified xsi:type="dcterms:W3CDTF">2020-12-28T13:00:06Z</dcterms:modified>
</cp:coreProperties>
</file>