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8CC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18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65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81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26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72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36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75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90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58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45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588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35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2409623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13740" y="527813"/>
            <a:ext cx="2093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venir Book"/>
                <a:cs typeface="Avenir Book"/>
              </a:rPr>
              <a:t>JO SANCHEZ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3971588" y="653421"/>
            <a:ext cx="2754321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3972462" y="806263"/>
            <a:ext cx="2754321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9980" y="653421"/>
            <a:ext cx="1541065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-12602" y="806263"/>
            <a:ext cx="1563647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711304" y="919994"/>
            <a:ext cx="2096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TITULO DO TRABALHO</a:t>
            </a:r>
            <a:endParaRPr lang="fr-FR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39365" y="1358941"/>
            <a:ext cx="46189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bg1"/>
                </a:solidFill>
                <a:cs typeface="Calibri"/>
              </a:rPr>
              <a:t>Descrever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brevemente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sua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trajetória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profissional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, suas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habilidades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e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competências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chave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para o cargo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pretendido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e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seus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objetivos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de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carreira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.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Esta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é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uma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introdução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 à sua carta de </a:t>
            </a:r>
            <a:r>
              <a:rPr lang="fr-FR" sz="1100" dirty="0" err="1">
                <a:solidFill>
                  <a:schemeClr val="bg1"/>
                </a:solidFill>
                <a:cs typeface="Calibri"/>
              </a:rPr>
              <a:t>apresentação</a:t>
            </a:r>
            <a:r>
              <a:rPr lang="fr-FR" sz="1100" dirty="0">
                <a:solidFill>
                  <a:schemeClr val="bg1"/>
                </a:solidFill>
                <a:cs typeface="Calibri"/>
              </a:rPr>
              <a:t>. 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964427" y="2238587"/>
            <a:ext cx="3693993" cy="0"/>
          </a:xfrm>
          <a:prstGeom prst="line">
            <a:avLst/>
          </a:prstGeom>
          <a:ln w="635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335567"/>
              </p:ext>
            </p:extLst>
          </p:nvPr>
        </p:nvGraphicFramePr>
        <p:xfrm>
          <a:off x="1595608" y="3263376"/>
          <a:ext cx="3352720" cy="32804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05370">
                <a:tc>
                  <a:txBody>
                    <a:bodyPr/>
                    <a:lstStyle/>
                    <a:p>
                      <a:r>
                        <a:rPr lang="pt-PT" sz="11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NOME</a:t>
                      </a:r>
                      <a:r>
                        <a:rPr lang="pt-PT" sz="1200" dirty="0"/>
                        <a:t> </a:t>
                      </a:r>
                      <a:r>
                        <a:rPr lang="pt-PT" sz="11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DA EMPRESA</a:t>
                      </a:r>
                    </a:p>
                    <a:p>
                      <a:pPr algn="l"/>
                      <a:r>
                        <a:rPr lang="en-US" sz="1100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  <a:endParaRPr lang="en-US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7541">
                <a:tc>
                  <a:txBody>
                    <a:bodyPr/>
                    <a:lstStyle/>
                    <a:p>
                      <a:r>
                        <a:rPr lang="pt-PT" sz="11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NOME</a:t>
                      </a:r>
                      <a:r>
                        <a:rPr lang="pt-PT" sz="1200" dirty="0"/>
                        <a:t> </a:t>
                      </a:r>
                      <a:r>
                        <a:rPr lang="pt-PT" sz="11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DA EMPRESA</a:t>
                      </a:r>
                    </a:p>
                    <a:p>
                      <a:pPr algn="l"/>
                      <a:r>
                        <a:rPr lang="en-US" sz="1100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  <a:endParaRPr lang="en-US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7541">
                <a:tc>
                  <a:txBody>
                    <a:bodyPr/>
                    <a:lstStyle/>
                    <a:p>
                      <a:r>
                        <a:rPr lang="pt-PT" sz="11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NOME</a:t>
                      </a:r>
                      <a:r>
                        <a:rPr lang="pt-PT" sz="1200" dirty="0"/>
                        <a:t> </a:t>
                      </a:r>
                      <a:r>
                        <a:rPr lang="pt-PT" sz="11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DA EMPRESA</a:t>
                      </a:r>
                    </a:p>
                    <a:p>
                      <a:pPr algn="l"/>
                      <a:r>
                        <a:rPr lang="en-US" sz="1100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  <a:endParaRPr lang="en-US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459967" y="2669979"/>
            <a:ext cx="296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Avenir Book" panose="02000503020000020003" pitchFamily="2" charset="0"/>
              </a:rPr>
              <a:t>EXPERIÊNCIA PROFISSIONAL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59967" y="3542869"/>
            <a:ext cx="925328" cy="276999"/>
          </a:xfrm>
          <a:prstGeom prst="rect">
            <a:avLst/>
          </a:prstGeom>
          <a:noFill/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8CC952"/>
                </a:solidFill>
              </a:rPr>
              <a:t>2003 - 2005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459967" y="4601374"/>
            <a:ext cx="925328" cy="276999"/>
          </a:xfrm>
          <a:prstGeom prst="rect">
            <a:avLst/>
          </a:prstGeom>
          <a:noFill/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8CC952"/>
                </a:solidFill>
              </a:rPr>
              <a:t>2003 - 2005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459967" y="5730207"/>
            <a:ext cx="925328" cy="276999"/>
          </a:xfrm>
          <a:prstGeom prst="rect">
            <a:avLst/>
          </a:prstGeom>
          <a:noFill/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8CC952"/>
                </a:solidFill>
              </a:rPr>
              <a:t>2003 - 2005</a:t>
            </a:r>
          </a:p>
        </p:txBody>
      </p:sp>
      <p:cxnSp>
        <p:nvCxnSpPr>
          <p:cNvPr id="24" name="Connecteur droit 23"/>
          <p:cNvCxnSpPr/>
          <p:nvPr/>
        </p:nvCxnSpPr>
        <p:spPr>
          <a:xfrm>
            <a:off x="-32562" y="5850929"/>
            <a:ext cx="49252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-32562" y="4744232"/>
            <a:ext cx="49252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-22582" y="3715057"/>
            <a:ext cx="49252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0" y="3063790"/>
            <a:ext cx="5091169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234068"/>
              </p:ext>
            </p:extLst>
          </p:nvPr>
        </p:nvGraphicFramePr>
        <p:xfrm>
          <a:off x="1605588" y="7089073"/>
          <a:ext cx="3352720" cy="21929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05370"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rgbClr val="8CC952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UNIVERSIDADE</a:t>
                      </a:r>
                    </a:p>
                    <a:p>
                      <a:pPr algn="l"/>
                      <a:r>
                        <a:rPr lang="en-US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CURSO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7541"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rgbClr val="8CC952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</a:t>
                      </a:r>
                    </a:p>
                    <a:p>
                      <a:pPr algn="l"/>
                      <a:r>
                        <a:rPr lang="en-US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CURSO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" name="ZoneTexte 31"/>
          <p:cNvSpPr txBox="1"/>
          <p:nvPr/>
        </p:nvSpPr>
        <p:spPr>
          <a:xfrm>
            <a:off x="469947" y="6495676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venir Book"/>
                <a:cs typeface="Avenir Book"/>
              </a:rPr>
              <a:t>FORMACAO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469947" y="7368566"/>
            <a:ext cx="925328" cy="276999"/>
          </a:xfrm>
          <a:prstGeom prst="rect">
            <a:avLst/>
          </a:prstGeom>
          <a:noFill/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8CC952"/>
                </a:solidFill>
              </a:rPr>
              <a:t>2003 - 2005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469947" y="8427071"/>
            <a:ext cx="925328" cy="276999"/>
          </a:xfrm>
          <a:prstGeom prst="rect">
            <a:avLst/>
          </a:prstGeom>
          <a:noFill/>
          <a:ln w="3175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8CC952"/>
                </a:solidFill>
              </a:rPr>
              <a:t>2003 - 2005</a:t>
            </a:r>
          </a:p>
        </p:txBody>
      </p:sp>
      <p:cxnSp>
        <p:nvCxnSpPr>
          <p:cNvPr id="37" name="Connecteur droit 36"/>
          <p:cNvCxnSpPr/>
          <p:nvPr/>
        </p:nvCxnSpPr>
        <p:spPr>
          <a:xfrm>
            <a:off x="-22582" y="8569929"/>
            <a:ext cx="49252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-12602" y="7540754"/>
            <a:ext cx="492529" cy="0"/>
          </a:xfrm>
          <a:prstGeom prst="line">
            <a:avLst/>
          </a:prstGeom>
          <a:ln w="6350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9980" y="6889487"/>
            <a:ext cx="5091169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au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124980"/>
              </p:ext>
            </p:extLst>
          </p:nvPr>
        </p:nvGraphicFramePr>
        <p:xfrm>
          <a:off x="5277300" y="2765067"/>
          <a:ext cx="2270766" cy="16312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70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EMAIL : JONATHAN@MAIL.COM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TEL </a:t>
                      </a:r>
                      <a:r>
                        <a:rPr lang="fr-FR" sz="1100" dirty="0">
                          <a:sym typeface="Wingdings" pitchFamily="2" charset="2"/>
                        </a:rPr>
                        <a:t>(</a:t>
                      </a:r>
                      <a:r>
                        <a:rPr lang="fr-FR" sz="1100" dirty="0"/>
                        <a:t>01)</a:t>
                      </a:r>
                      <a:r>
                        <a:rPr lang="fr-FR" sz="1100" baseline="0" dirty="0"/>
                        <a:t> 232-4545</a:t>
                      </a:r>
                      <a:endParaRPr lang="fr-FR" sz="11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WEB : HTTP://SITE.COM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END :</a:t>
                      </a:r>
                      <a:r>
                        <a:rPr lang="fr-FR" sz="1100" baseline="0" dirty="0"/>
                        <a:t> 12 LOREM IPSUM DOLOR ET SIT AMET</a:t>
                      </a:r>
                      <a:endParaRPr lang="fr-FR" sz="11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                   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44" name="Connecteur droit 43"/>
          <p:cNvCxnSpPr/>
          <p:nvPr/>
        </p:nvCxnSpPr>
        <p:spPr>
          <a:xfrm flipH="1">
            <a:off x="5270653" y="2765067"/>
            <a:ext cx="6646" cy="7665784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430580" y="4574955"/>
            <a:ext cx="1856598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 panose="02000503020000020003" pitchFamily="2" charset="0"/>
              </a:rPr>
              <a:t>PERSONALIDADE</a:t>
            </a:r>
            <a:endParaRPr lang="fr-FR" sz="1600" dirty="0">
              <a:latin typeface="Avenir Book" panose="02000503020000020003" pitchFamily="2" charset="0"/>
              <a:cs typeface="Avenir Book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5347573" y="5064978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CURIOSO</a:t>
            </a:r>
            <a:endParaRPr lang="fr-FR" sz="1100" dirty="0"/>
          </a:p>
        </p:txBody>
      </p:sp>
      <p:sp>
        <p:nvSpPr>
          <p:cNvPr id="50" name="ZoneTexte 49"/>
          <p:cNvSpPr txBox="1"/>
          <p:nvPr/>
        </p:nvSpPr>
        <p:spPr>
          <a:xfrm>
            <a:off x="5347573" y="5330290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CRIATIVO</a:t>
            </a:r>
            <a:endParaRPr lang="fr-FR" sz="1100" dirty="0"/>
          </a:p>
        </p:txBody>
      </p:sp>
      <p:sp>
        <p:nvSpPr>
          <p:cNvPr id="52" name="ZoneTexte 51"/>
          <p:cNvSpPr txBox="1"/>
          <p:nvPr/>
        </p:nvSpPr>
        <p:spPr>
          <a:xfrm>
            <a:off x="5336229" y="559494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ENVOLVIDO</a:t>
            </a:r>
            <a:endParaRPr lang="fr-FR" sz="1100" dirty="0"/>
          </a:p>
        </p:txBody>
      </p:sp>
      <p:sp>
        <p:nvSpPr>
          <p:cNvPr id="54" name="ZoneTexte 53"/>
          <p:cNvSpPr txBox="1"/>
          <p:nvPr/>
        </p:nvSpPr>
        <p:spPr>
          <a:xfrm>
            <a:off x="5347573" y="5862673"/>
            <a:ext cx="8258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METÓDICO</a:t>
            </a:r>
            <a:endParaRPr lang="fr-FR" sz="1100" dirty="0"/>
          </a:p>
        </p:txBody>
      </p:sp>
      <p:sp>
        <p:nvSpPr>
          <p:cNvPr id="55" name="Rectangle 54"/>
          <p:cNvSpPr/>
          <p:nvPr/>
        </p:nvSpPr>
        <p:spPr>
          <a:xfrm>
            <a:off x="6549572" y="5156640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6397172" y="5156640"/>
            <a:ext cx="720623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62"/>
          <p:cNvCxnSpPr/>
          <p:nvPr/>
        </p:nvCxnSpPr>
        <p:spPr>
          <a:xfrm flipH="1">
            <a:off x="5298813" y="4912283"/>
            <a:ext cx="2308327" cy="1208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555532" y="5424646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6403132" y="5424646"/>
            <a:ext cx="720623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6549572" y="5685757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6397172" y="5685757"/>
            <a:ext cx="720623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6549572" y="5962756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6397172" y="5962756"/>
            <a:ext cx="720623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5430580" y="6393285"/>
            <a:ext cx="1495922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fr-FR" sz="1600" dirty="0">
                <a:latin typeface="Avenir Book"/>
                <a:cs typeface="Avenir Book"/>
              </a:rPr>
              <a:t>HABILIDADES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5309101" y="688330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5303409" y="7148620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5303409" y="741327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5298558" y="7681003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HABILIDADE</a:t>
            </a:r>
          </a:p>
        </p:txBody>
      </p:sp>
      <p:cxnSp>
        <p:nvCxnSpPr>
          <p:cNvPr id="79" name="Connecteur droit 78"/>
          <p:cNvCxnSpPr/>
          <p:nvPr/>
        </p:nvCxnSpPr>
        <p:spPr>
          <a:xfrm flipH="1">
            <a:off x="5298813" y="6730613"/>
            <a:ext cx="2308327" cy="1208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ZoneTexte 85"/>
          <p:cNvSpPr txBox="1"/>
          <p:nvPr/>
        </p:nvSpPr>
        <p:spPr>
          <a:xfrm>
            <a:off x="5365004" y="8214973"/>
            <a:ext cx="1058303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 panose="02000503020000020003" pitchFamily="2" charset="0"/>
              </a:rPr>
              <a:t>LÍNGUAS</a:t>
            </a:r>
            <a:endParaRPr lang="fr-FR" sz="1600" dirty="0">
              <a:latin typeface="Avenir Book"/>
              <a:cs typeface="Avenir Book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5281997" y="8704996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LÍNGUAS</a:t>
            </a:r>
            <a:endParaRPr lang="fr-FR" sz="1100" dirty="0"/>
          </a:p>
        </p:txBody>
      </p:sp>
      <p:sp>
        <p:nvSpPr>
          <p:cNvPr id="88" name="ZoneTexte 87"/>
          <p:cNvSpPr txBox="1"/>
          <p:nvPr/>
        </p:nvSpPr>
        <p:spPr>
          <a:xfrm>
            <a:off x="5281997" y="8970308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LÍNGUAS</a:t>
            </a:r>
            <a:endParaRPr lang="fr-FR" sz="1100" dirty="0"/>
          </a:p>
        </p:txBody>
      </p:sp>
      <p:sp>
        <p:nvSpPr>
          <p:cNvPr id="89" name="ZoneTexte 88"/>
          <p:cNvSpPr txBox="1"/>
          <p:nvPr/>
        </p:nvSpPr>
        <p:spPr>
          <a:xfrm>
            <a:off x="5270653" y="9234963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LÍNGUAS</a:t>
            </a:r>
            <a:endParaRPr lang="fr-FR" sz="1100" dirty="0"/>
          </a:p>
        </p:txBody>
      </p:sp>
      <p:sp>
        <p:nvSpPr>
          <p:cNvPr id="91" name="Rectangle 90"/>
          <p:cNvSpPr/>
          <p:nvPr/>
        </p:nvSpPr>
        <p:spPr>
          <a:xfrm>
            <a:off x="6483996" y="8796658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6331596" y="8796658"/>
            <a:ext cx="720623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3" name="Connecteur droit 92"/>
          <p:cNvCxnSpPr/>
          <p:nvPr/>
        </p:nvCxnSpPr>
        <p:spPr>
          <a:xfrm flipH="1">
            <a:off x="5287507" y="8552301"/>
            <a:ext cx="2308327" cy="12080"/>
          </a:xfrm>
          <a:prstGeom prst="line">
            <a:avLst/>
          </a:prstGeom>
          <a:ln w="635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489956" y="9064664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/>
          <p:cNvSpPr/>
          <p:nvPr/>
        </p:nvSpPr>
        <p:spPr>
          <a:xfrm>
            <a:off x="6337556" y="9064664"/>
            <a:ext cx="943777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6483996" y="9325775"/>
            <a:ext cx="877377" cy="88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>
            <a:off x="6331596" y="9325775"/>
            <a:ext cx="983604" cy="88900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ZoneTexte 99"/>
          <p:cNvSpPr txBox="1"/>
          <p:nvPr/>
        </p:nvSpPr>
        <p:spPr>
          <a:xfrm>
            <a:off x="447200" y="9349566"/>
            <a:ext cx="1492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venir Book"/>
                <a:cs typeface="Avenir Book"/>
              </a:rPr>
              <a:t>PASSATEMPO</a:t>
            </a:r>
          </a:p>
        </p:txBody>
      </p:sp>
      <p:cxnSp>
        <p:nvCxnSpPr>
          <p:cNvPr id="101" name="Connecteur droit 100"/>
          <p:cNvCxnSpPr/>
          <p:nvPr/>
        </p:nvCxnSpPr>
        <p:spPr>
          <a:xfrm>
            <a:off x="-12767" y="9743377"/>
            <a:ext cx="5091169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ZoneTexte 101"/>
          <p:cNvSpPr txBox="1"/>
          <p:nvPr/>
        </p:nvSpPr>
        <p:spPr>
          <a:xfrm>
            <a:off x="447199" y="9854531"/>
            <a:ext cx="4653949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7"/>
              </a:lnSpc>
              <a:spcAft>
                <a:spcPts val="544"/>
              </a:spcAft>
            </a:pPr>
            <a:r>
              <a:rPr lang="en-PH" sz="1100" dirty="0">
                <a:solidFill>
                  <a:srgbClr val="7F7F7F"/>
                </a:solidFill>
                <a:cs typeface="Calibri"/>
              </a:rPr>
              <a:t>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adipiscing.Lorem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Lorem ipsum dolor sit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amet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,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consectetur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 </a:t>
            </a:r>
            <a:r>
              <a:rPr lang="en-PH" sz="1100" dirty="0" err="1">
                <a:solidFill>
                  <a:srgbClr val="7F7F7F"/>
                </a:solidFill>
                <a:cs typeface="Calibri"/>
              </a:rPr>
              <a:t>adipiscing</a:t>
            </a:r>
            <a:r>
              <a:rPr lang="en-PH" sz="1100" dirty="0">
                <a:solidFill>
                  <a:srgbClr val="7F7F7F"/>
                </a:solidFill>
                <a:cs typeface="Calibri"/>
              </a:rPr>
              <a:t>. </a:t>
            </a:r>
            <a:endParaRPr lang="fr-FR" sz="1100" dirty="0">
              <a:latin typeface="Avenir Book"/>
              <a:cs typeface="Avenir Book"/>
            </a:endParaRPr>
          </a:p>
          <a:p>
            <a:endParaRPr lang="fr-FR" sz="1100" dirty="0">
              <a:latin typeface="Avenir Book"/>
              <a:cs typeface="Avenir Book"/>
            </a:endParaRPr>
          </a:p>
        </p:txBody>
      </p:sp>
      <p:cxnSp>
        <p:nvCxnSpPr>
          <p:cNvPr id="104" name="Connecteur droit 103"/>
          <p:cNvCxnSpPr/>
          <p:nvPr/>
        </p:nvCxnSpPr>
        <p:spPr>
          <a:xfrm>
            <a:off x="-12602" y="10536172"/>
            <a:ext cx="756066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Étoile à 5 branches 106"/>
          <p:cNvSpPr/>
          <p:nvPr/>
        </p:nvSpPr>
        <p:spPr>
          <a:xfrm>
            <a:off x="6333624" y="6929250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Étoile à 5 branches 107"/>
          <p:cNvSpPr/>
          <p:nvPr/>
        </p:nvSpPr>
        <p:spPr>
          <a:xfrm>
            <a:off x="6551600" y="6929250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Étoile à 5 branches 108"/>
          <p:cNvSpPr/>
          <p:nvPr/>
        </p:nvSpPr>
        <p:spPr>
          <a:xfrm>
            <a:off x="6795097" y="6929250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Étoile à 5 branches 109"/>
          <p:cNvSpPr/>
          <p:nvPr/>
        </p:nvSpPr>
        <p:spPr>
          <a:xfrm>
            <a:off x="7018828" y="6929250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Étoile à 5 branches 110"/>
          <p:cNvSpPr/>
          <p:nvPr/>
        </p:nvSpPr>
        <p:spPr>
          <a:xfrm>
            <a:off x="7225286" y="6932535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Étoile à 5 branches 111"/>
          <p:cNvSpPr/>
          <p:nvPr/>
        </p:nvSpPr>
        <p:spPr>
          <a:xfrm>
            <a:off x="6333624" y="7208743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Étoile à 5 branches 112"/>
          <p:cNvSpPr/>
          <p:nvPr/>
        </p:nvSpPr>
        <p:spPr>
          <a:xfrm>
            <a:off x="6551600" y="7208743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Étoile à 5 branches 113"/>
          <p:cNvSpPr/>
          <p:nvPr/>
        </p:nvSpPr>
        <p:spPr>
          <a:xfrm>
            <a:off x="6795097" y="7208743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Étoile à 5 branches 114"/>
          <p:cNvSpPr/>
          <p:nvPr/>
        </p:nvSpPr>
        <p:spPr>
          <a:xfrm>
            <a:off x="7018828" y="7208743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Étoile à 5 branches 115"/>
          <p:cNvSpPr/>
          <p:nvPr/>
        </p:nvSpPr>
        <p:spPr>
          <a:xfrm>
            <a:off x="7225286" y="7212028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Étoile à 5 branches 116"/>
          <p:cNvSpPr/>
          <p:nvPr/>
        </p:nvSpPr>
        <p:spPr>
          <a:xfrm>
            <a:off x="6333624" y="7460842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Étoile à 5 branches 117"/>
          <p:cNvSpPr/>
          <p:nvPr/>
        </p:nvSpPr>
        <p:spPr>
          <a:xfrm>
            <a:off x="6551600" y="7460842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Étoile à 5 branches 118"/>
          <p:cNvSpPr/>
          <p:nvPr/>
        </p:nvSpPr>
        <p:spPr>
          <a:xfrm>
            <a:off x="6795097" y="7460842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Étoile à 5 branches 119"/>
          <p:cNvSpPr/>
          <p:nvPr/>
        </p:nvSpPr>
        <p:spPr>
          <a:xfrm>
            <a:off x="7018828" y="7460842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Étoile à 5 branches 120"/>
          <p:cNvSpPr/>
          <p:nvPr/>
        </p:nvSpPr>
        <p:spPr>
          <a:xfrm>
            <a:off x="7225286" y="7464127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Étoile à 5 branches 121"/>
          <p:cNvSpPr/>
          <p:nvPr/>
        </p:nvSpPr>
        <p:spPr>
          <a:xfrm>
            <a:off x="6333624" y="7725117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Étoile à 5 branches 122"/>
          <p:cNvSpPr/>
          <p:nvPr/>
        </p:nvSpPr>
        <p:spPr>
          <a:xfrm>
            <a:off x="6551600" y="7725117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Étoile à 5 branches 123"/>
          <p:cNvSpPr/>
          <p:nvPr/>
        </p:nvSpPr>
        <p:spPr>
          <a:xfrm>
            <a:off x="6795097" y="7725117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Étoile à 5 branches 124"/>
          <p:cNvSpPr/>
          <p:nvPr/>
        </p:nvSpPr>
        <p:spPr>
          <a:xfrm>
            <a:off x="7018828" y="7725117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Étoile à 5 branches 125"/>
          <p:cNvSpPr/>
          <p:nvPr/>
        </p:nvSpPr>
        <p:spPr>
          <a:xfrm>
            <a:off x="7225286" y="7728402"/>
            <a:ext cx="182195" cy="159823"/>
          </a:xfrm>
          <a:prstGeom prst="star5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/>
          <a:srcRect l="36507"/>
          <a:stretch/>
        </p:blipFill>
        <p:spPr>
          <a:xfrm>
            <a:off x="5270653" y="0"/>
            <a:ext cx="2292196" cy="24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7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47953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415</Words>
  <Application>Microsoft Macintosh PowerPoint</Application>
  <PresentationFormat>Personnalisé</PresentationFormat>
  <Paragraphs>75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Book</vt:lpstr>
      <vt:lpstr>Calibri</vt:lpstr>
      <vt:lpstr>Wingdings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56</dc:title>
  <dc:subject/>
  <dc:creator>www.exemplodecv.com</dc:creator>
  <cp:keywords/>
  <dc:description/>
  <cp:lastModifiedBy>Axel Maille</cp:lastModifiedBy>
  <cp:revision>24</cp:revision>
  <dcterms:created xsi:type="dcterms:W3CDTF">2014-11-25T07:23:42Z</dcterms:created>
  <dcterms:modified xsi:type="dcterms:W3CDTF">2020-12-28T13:00:18Z</dcterms:modified>
  <cp:category/>
</cp:coreProperties>
</file>