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</p:sldIdLst>
  <p:sldSz cx="7562850" cy="10688638"/>
  <p:notesSz cx="7559675" cy="106918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6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D1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6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8000" y="2500920"/>
            <a:ext cx="68061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78000" y="5738760"/>
            <a:ext cx="68061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378000" y="250092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3865680" y="250092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3865680" y="573876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378000" y="573876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378000" y="2500920"/>
            <a:ext cx="6806160" cy="6198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78000" y="2500920"/>
            <a:ext cx="6806160" cy="6198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Image 36"/>
          <p:cNvPicPr/>
          <p:nvPr/>
        </p:nvPicPr>
        <p:blipFill>
          <a:blip r:embed="rId2"/>
          <a:stretch>
            <a:fillRect/>
          </a:stretch>
        </p:blipFill>
        <p:spPr>
          <a:xfrm>
            <a:off x="378000" y="2886120"/>
            <a:ext cx="6806160" cy="5427720"/>
          </a:xfrm>
          <a:prstGeom prst="rect">
            <a:avLst/>
          </a:prstGeom>
          <a:ln>
            <a:noFill/>
          </a:ln>
        </p:spPr>
      </p:pic>
      <p:pic>
        <p:nvPicPr>
          <p:cNvPr id="38" name="Image 37"/>
          <p:cNvPicPr/>
          <p:nvPr/>
        </p:nvPicPr>
        <p:blipFill>
          <a:blip r:embed="rId2"/>
          <a:stretch>
            <a:fillRect/>
          </a:stretch>
        </p:blipFill>
        <p:spPr>
          <a:xfrm>
            <a:off x="378000" y="2886120"/>
            <a:ext cx="6806160" cy="5427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69AAB-2FF4-BF45-9C78-03D350AF1BC7}" type="datetimeFigureOut">
              <a:rPr lang="fr-FR" smtClean="0"/>
              <a:pPr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4902-0B1D-6B46-9363-08CF0BE6C7A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4022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378000" y="2500920"/>
            <a:ext cx="6806160" cy="6199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78000" y="2500920"/>
            <a:ext cx="6806160" cy="6198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378000" y="2500920"/>
            <a:ext cx="3321360" cy="6198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3865680" y="2500920"/>
            <a:ext cx="3321360" cy="6198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67360" y="3320280"/>
            <a:ext cx="6428160" cy="10620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378000" y="250092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378000" y="573876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3865680" y="2500920"/>
            <a:ext cx="3321360" cy="6198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378000" y="2500920"/>
            <a:ext cx="3321360" cy="6198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3865680" y="250092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3865680" y="573876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10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378000" y="250092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3865680" y="2500920"/>
            <a:ext cx="33213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378000" y="5738760"/>
            <a:ext cx="6806160" cy="2956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67360" y="3320280"/>
            <a:ext cx="6428160" cy="22906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fr-FR" sz="4400">
                <a:solidFill>
                  <a:srgbClr val="000000"/>
                </a:solidFill>
                <a:latin typeface="Calibri"/>
              </a:rPr>
              <a:t>Click to edit the title text formatCliquez et modifiez le titre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378000" y="9906840"/>
            <a:ext cx="1764360" cy="5688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fr-FR" sz="1200">
                <a:solidFill>
                  <a:srgbClr val="8B8B8B"/>
                </a:solidFill>
                <a:latin typeface="Calibri"/>
              </a:rPr>
              <a:t>26/11/2014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2584080" y="9906840"/>
            <a:ext cx="2394720" cy="56880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5420160" y="9906840"/>
            <a:ext cx="1764360" cy="56880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6F5AD000-AA00-405E-B393-56D94EB4F671}" type="slidenum">
              <a:rPr lang="fr-FR" sz="1200">
                <a:solidFill>
                  <a:srgbClr val="8B8B8B"/>
                </a:solidFill>
                <a:latin typeface="Calibri"/>
              </a:rPr>
              <a:t>‹N°›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378000" y="2500920"/>
            <a:ext cx="6806160" cy="61988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fr-FR" sz="3200"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fr-FR" sz="2400"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fr-FR" sz="2000"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2"/>
          <p:cNvSpPr/>
          <p:nvPr/>
        </p:nvSpPr>
        <p:spPr>
          <a:xfrm>
            <a:off x="0" y="0"/>
            <a:ext cx="4302191" cy="2533576"/>
          </a:xfrm>
          <a:prstGeom prst="rect">
            <a:avLst/>
          </a:prstGeom>
          <a:solidFill>
            <a:srgbClr val="F2F2F2"/>
          </a:solidFill>
          <a:ln w="6480">
            <a:solidFill>
              <a:srgbClr val="BFBFBF"/>
            </a:solidFill>
            <a:round/>
          </a:ln>
        </p:spPr>
      </p:sp>
      <p:sp>
        <p:nvSpPr>
          <p:cNvPr id="41" name="CustomShape 3"/>
          <p:cNvSpPr/>
          <p:nvPr/>
        </p:nvSpPr>
        <p:spPr>
          <a:xfrm>
            <a:off x="540360" y="444960"/>
            <a:ext cx="3450240" cy="4561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400" b="1">
                <a:solidFill>
                  <a:srgbClr val="000000"/>
                </a:solidFill>
                <a:latin typeface="Arial Black"/>
              </a:rPr>
              <a:t>NICOLAS SANCHEZ</a:t>
            </a:r>
            <a:endParaRPr/>
          </a:p>
        </p:txBody>
      </p:sp>
      <p:sp>
        <p:nvSpPr>
          <p:cNvPr id="42" name="CustomShape 4"/>
          <p:cNvSpPr/>
          <p:nvPr/>
        </p:nvSpPr>
        <p:spPr>
          <a:xfrm>
            <a:off x="538560" y="906840"/>
            <a:ext cx="3026520" cy="4561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400" b="1">
                <a:solidFill>
                  <a:srgbClr val="595959"/>
                </a:solidFill>
                <a:latin typeface="Arial Black"/>
              </a:rPr>
              <a:t>TITRE DU POSTE</a:t>
            </a:r>
            <a:endParaRPr/>
          </a:p>
        </p:txBody>
      </p:sp>
      <p:sp>
        <p:nvSpPr>
          <p:cNvPr id="44" name="Line 6"/>
          <p:cNvSpPr/>
          <p:nvPr/>
        </p:nvSpPr>
        <p:spPr>
          <a:xfrm>
            <a:off x="623520" y="839880"/>
            <a:ext cx="324180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45" name="Line 7"/>
          <p:cNvSpPr/>
          <p:nvPr/>
        </p:nvSpPr>
        <p:spPr>
          <a:xfrm>
            <a:off x="623520" y="1297800"/>
            <a:ext cx="2840760" cy="0"/>
          </a:xfrm>
          <a:prstGeom prst="line">
            <a:avLst/>
          </a:prstGeom>
          <a:ln w="6480">
            <a:solidFill>
              <a:srgbClr val="000000"/>
            </a:solidFill>
            <a:round/>
          </a:ln>
        </p:spPr>
      </p:sp>
      <p:sp>
        <p:nvSpPr>
          <p:cNvPr id="104" name="ZoneTexte 103"/>
          <p:cNvSpPr txBox="1"/>
          <p:nvPr/>
        </p:nvSpPr>
        <p:spPr>
          <a:xfrm>
            <a:off x="4469921" y="2765067"/>
            <a:ext cx="23601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/>
              <a:t>Nome da empresa</a:t>
            </a:r>
          </a:p>
          <a:p>
            <a:r>
              <a:rPr lang="pt-PT" sz="1100" dirty="0"/>
              <a:t>Nome do recrutador</a:t>
            </a:r>
          </a:p>
          <a:p>
            <a:r>
              <a:rPr lang="pt-PT" sz="1100" dirty="0"/>
              <a:t>Cargo do recrutador</a:t>
            </a:r>
          </a:p>
          <a:p>
            <a:r>
              <a:rPr lang="pt-PT" sz="1100" dirty="0"/>
              <a:t>Endereço da companhia</a:t>
            </a:r>
          </a:p>
          <a:p>
            <a:endParaRPr lang="pt-PT" sz="1100" dirty="0"/>
          </a:p>
          <a:p>
            <a:r>
              <a:rPr lang="pt-PT" sz="1100" dirty="0"/>
              <a:t>01/01/2020</a:t>
            </a:r>
          </a:p>
        </p:txBody>
      </p:sp>
      <p:sp>
        <p:nvSpPr>
          <p:cNvPr id="105" name="ZoneTexte 104"/>
          <p:cNvSpPr txBox="1"/>
          <p:nvPr/>
        </p:nvSpPr>
        <p:spPr>
          <a:xfrm>
            <a:off x="421818" y="4067971"/>
            <a:ext cx="4449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Objeto</a:t>
            </a:r>
            <a:r>
              <a:rPr lang="fr-FR" sz="1400" dirty="0">
                <a:solidFill>
                  <a:srgbClr val="7F7F7F"/>
                </a:solidFill>
              </a:rPr>
              <a:t> :</a:t>
            </a:r>
          </a:p>
        </p:txBody>
      </p:sp>
      <p:sp>
        <p:nvSpPr>
          <p:cNvPr id="106" name="ZoneTexte 105"/>
          <p:cNvSpPr txBox="1"/>
          <p:nvPr/>
        </p:nvSpPr>
        <p:spPr>
          <a:xfrm>
            <a:off x="421818" y="4708905"/>
            <a:ext cx="57708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pic>
        <p:nvPicPr>
          <p:cNvPr id="107" name="Image 106" descr="signature_sca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896" y="8466415"/>
            <a:ext cx="1574801" cy="1049867"/>
          </a:xfrm>
          <a:prstGeom prst="rect">
            <a:avLst/>
          </a:prstGeom>
        </p:spPr>
      </p:pic>
      <p:graphicFrame>
        <p:nvGraphicFramePr>
          <p:cNvPr id="12" name="Table 8">
            <a:extLst>
              <a:ext uri="{FF2B5EF4-FFF2-40B4-BE49-F238E27FC236}">
                <a16:creationId xmlns:a16="http://schemas.microsoft.com/office/drawing/2014/main" id="{0E7257D9-8172-D741-9EBD-E2EB6B9649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2624892"/>
              </p:ext>
            </p:extLst>
          </p:nvPr>
        </p:nvGraphicFramePr>
        <p:xfrm>
          <a:off x="4302191" y="225360"/>
          <a:ext cx="3260329" cy="1936080"/>
        </p:xfrm>
        <a:graphic>
          <a:graphicData uri="http://schemas.openxmlformats.org/drawingml/2006/table">
            <a:tbl>
              <a:tblPr/>
              <a:tblGrid>
                <a:gridCol w="32603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latin typeface="Avenir Book"/>
                        </a:rPr>
                        <a:t>CONTATOS</a:t>
                      </a:r>
                      <a:endParaRPr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D15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0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</a:rPr>
                        <a:t>EMAIL : JONATHAN@MAIL.COM</a:t>
                      </a:r>
                      <a:endParaRPr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0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</a:rPr>
                        <a:t>TEL :01 02 03 04 05</a:t>
                      </a:r>
                      <a:endParaRPr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0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</a:rPr>
                        <a:t>MOBILE : 06 01 02 30 40</a:t>
                      </a:r>
                      <a:endParaRPr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0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</a:rPr>
                        <a:t>SITEWEB : HTTP://MONSITE.COM</a:t>
                      </a:r>
                      <a:endParaRPr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7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Calibri"/>
                        </a:rPr>
                        <a:t>END : 12 LOREM IPSUM DOLOR SIT AMET</a:t>
                      </a:r>
                      <a:endParaRPr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111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415</Words>
  <Application>Microsoft Macintosh PowerPoint</Application>
  <PresentationFormat>Personnalisé</PresentationFormat>
  <Paragraphs>49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Arial Black</vt:lpstr>
      <vt:lpstr>Avenir Book</vt:lpstr>
      <vt:lpstr>Calibri</vt:lpstr>
      <vt:lpstr>StarSymbol</vt:lpstr>
      <vt:lpstr>Office Theme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Axel Maille</cp:lastModifiedBy>
  <cp:revision>12</cp:revision>
  <dcterms:modified xsi:type="dcterms:W3CDTF">2020-12-28T13:00:28Z</dcterms:modified>
</cp:coreProperties>
</file>